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Lst>
  <p:notesMasterIdLst>
    <p:notesMasterId r:id="rId17"/>
  </p:notesMasterIdLst>
  <p:handoutMasterIdLst>
    <p:handoutMasterId r:id="rId18"/>
  </p:handoutMasterIdLst>
  <p:sldIdLst>
    <p:sldId id="256" r:id="rId2"/>
    <p:sldId id="306" r:id="rId3"/>
    <p:sldId id="308" r:id="rId4"/>
    <p:sldId id="309" r:id="rId5"/>
    <p:sldId id="310" r:id="rId6"/>
    <p:sldId id="311" r:id="rId7"/>
    <p:sldId id="312" r:id="rId8"/>
    <p:sldId id="314" r:id="rId9"/>
    <p:sldId id="315" r:id="rId10"/>
    <p:sldId id="317" r:id="rId11"/>
    <p:sldId id="318" r:id="rId12"/>
    <p:sldId id="319" r:id="rId13"/>
    <p:sldId id="320" r:id="rId14"/>
    <p:sldId id="316" r:id="rId15"/>
    <p:sldId id="307"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7173A"/>
    <a:srgbClr val="A22C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082574B-83D3-4FA7-8B30-1767986A6E30}">
  <a:tblStyle styleId="{D082574B-83D3-4FA7-8B30-1767986A6E3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127" autoAdjust="0"/>
  </p:normalViewPr>
  <p:slideViewPr>
    <p:cSldViewPr snapToGrid="0">
      <p:cViewPr varScale="1">
        <p:scale>
          <a:sx n="136" d="100"/>
          <a:sy n="136" d="100"/>
        </p:scale>
        <p:origin x="816" y="114"/>
      </p:cViewPr>
      <p:guideLst/>
    </p:cSldViewPr>
  </p:slideViewPr>
  <p:notesTextViewPr>
    <p:cViewPr>
      <p:scale>
        <a:sx n="1" d="1"/>
        <a:sy n="1" d="1"/>
      </p:scale>
      <p:origin x="0" y="0"/>
    </p:cViewPr>
  </p:notesTextViewPr>
  <p:notesViewPr>
    <p:cSldViewPr snapToGrid="0">
      <p:cViewPr varScale="1">
        <p:scale>
          <a:sx n="86" d="100"/>
          <a:sy n="86" d="100"/>
        </p:scale>
        <p:origin x="3786"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6385BC3-658B-C7F3-A04E-F0E699D6E98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t>test</a:t>
            </a:r>
          </a:p>
        </p:txBody>
      </p:sp>
      <p:sp>
        <p:nvSpPr>
          <p:cNvPr id="3" name="Date Placeholder 2">
            <a:extLst>
              <a:ext uri="{FF2B5EF4-FFF2-40B4-BE49-F238E27FC236}">
                <a16:creationId xmlns:a16="http://schemas.microsoft.com/office/drawing/2014/main" id="{C9B79CBE-89D4-0F1E-167A-93C9CA79F74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9E11673-AD33-4381-A1FF-49322112D2A5}" type="datetimeFigureOut">
              <a:rPr lang="en-US" smtClean="0"/>
              <a:t>2/27/2023</a:t>
            </a:fld>
            <a:endParaRPr lang="en-US"/>
          </a:p>
        </p:txBody>
      </p:sp>
      <p:sp>
        <p:nvSpPr>
          <p:cNvPr id="4" name="Footer Placeholder 3">
            <a:extLst>
              <a:ext uri="{FF2B5EF4-FFF2-40B4-BE49-F238E27FC236}">
                <a16:creationId xmlns:a16="http://schemas.microsoft.com/office/drawing/2014/main" id="{057848F7-D660-44EB-E256-525A19A0DCE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test</a:t>
            </a:r>
          </a:p>
        </p:txBody>
      </p:sp>
      <p:sp>
        <p:nvSpPr>
          <p:cNvPr id="5" name="Slide Number Placeholder 4">
            <a:extLst>
              <a:ext uri="{FF2B5EF4-FFF2-40B4-BE49-F238E27FC236}">
                <a16:creationId xmlns:a16="http://schemas.microsoft.com/office/drawing/2014/main" id="{2D0E0A07-F443-5680-8DC5-054062E73BD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0DDA45A-660A-4929-B5C4-9A2151EDC4D0}" type="slidenum">
              <a:rPr lang="en-US" smtClean="0"/>
              <a:t>‹#›</a:t>
            </a:fld>
            <a:endParaRPr lang="en-US"/>
          </a:p>
        </p:txBody>
      </p:sp>
    </p:spTree>
    <p:extLst>
      <p:ext uri="{BB962C8B-B14F-4D97-AF65-F5344CB8AC3E}">
        <p14:creationId xmlns:p14="http://schemas.microsoft.com/office/powerpoint/2010/main" val="151831362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 name="Slide Number Placeholder 1">
            <a:extLst>
              <a:ext uri="{FF2B5EF4-FFF2-40B4-BE49-F238E27FC236}">
                <a16:creationId xmlns:a16="http://schemas.microsoft.com/office/drawing/2014/main" id="{3146D2DA-6749-89D6-C7F6-A755C6E99051}"/>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6E8447-9448-415C-8911-A90165B73707}" type="slidenum">
              <a:rPr lang="en-US" smtClean="0"/>
              <a:t>‹#›</a:t>
            </a:fld>
            <a:endParaRPr lang="en-US"/>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5"/>
        <p:cNvGrpSpPr/>
        <p:nvPr/>
      </p:nvGrpSpPr>
      <p:grpSpPr>
        <a:xfrm>
          <a:off x="0" y="0"/>
          <a:ext cx="0" cy="0"/>
          <a:chOff x="0" y="0"/>
          <a:chExt cx="0" cy="0"/>
        </a:xfrm>
      </p:grpSpPr>
      <p:sp>
        <p:nvSpPr>
          <p:cNvPr id="1546" name="Google Shape;1546;g1734a882cf6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7" name="Google Shape;1547;g1734a882cf6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t>
            </a:r>
            <a:endParaRPr dirty="0"/>
          </a:p>
        </p:txBody>
      </p:sp>
    </p:spTree>
    <p:extLst>
      <p:ext uri="{BB962C8B-B14F-4D97-AF65-F5344CB8AC3E}">
        <p14:creationId xmlns:p14="http://schemas.microsoft.com/office/powerpoint/2010/main" val="12039259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5"/>
        <p:cNvGrpSpPr/>
        <p:nvPr/>
      </p:nvGrpSpPr>
      <p:grpSpPr>
        <a:xfrm>
          <a:off x="0" y="0"/>
          <a:ext cx="0" cy="0"/>
          <a:chOff x="0" y="0"/>
          <a:chExt cx="0" cy="0"/>
        </a:xfrm>
      </p:grpSpPr>
      <p:sp>
        <p:nvSpPr>
          <p:cNvPr id="1546" name="Google Shape;1546;g1734a882cf6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7" name="Google Shape;1547;g1734a882cf6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t>
            </a:r>
            <a:endParaRPr dirty="0"/>
          </a:p>
        </p:txBody>
      </p:sp>
    </p:spTree>
    <p:extLst>
      <p:ext uri="{BB962C8B-B14F-4D97-AF65-F5344CB8AC3E}">
        <p14:creationId xmlns:p14="http://schemas.microsoft.com/office/powerpoint/2010/main" val="27271550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5"/>
        <p:cNvGrpSpPr/>
        <p:nvPr/>
      </p:nvGrpSpPr>
      <p:grpSpPr>
        <a:xfrm>
          <a:off x="0" y="0"/>
          <a:ext cx="0" cy="0"/>
          <a:chOff x="0" y="0"/>
          <a:chExt cx="0" cy="0"/>
        </a:xfrm>
      </p:grpSpPr>
      <p:sp>
        <p:nvSpPr>
          <p:cNvPr id="1546" name="Google Shape;1546;g1734a882cf6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7" name="Google Shape;1547;g1734a882cf6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t>
            </a:r>
            <a:endParaRPr dirty="0"/>
          </a:p>
        </p:txBody>
      </p:sp>
    </p:spTree>
    <p:extLst>
      <p:ext uri="{BB962C8B-B14F-4D97-AF65-F5344CB8AC3E}">
        <p14:creationId xmlns:p14="http://schemas.microsoft.com/office/powerpoint/2010/main" val="17214234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2"/>
        <p:cNvGrpSpPr/>
        <p:nvPr/>
      </p:nvGrpSpPr>
      <p:grpSpPr>
        <a:xfrm>
          <a:off x="0" y="0"/>
          <a:ext cx="0" cy="0"/>
          <a:chOff x="0" y="0"/>
          <a:chExt cx="0" cy="0"/>
        </a:xfrm>
      </p:grpSpPr>
      <p:sp>
        <p:nvSpPr>
          <p:cNvPr id="1873" name="Google Shape;1873;g1734a882cf6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4" name="Google Shape;1874;g1734a882cf6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90700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0"/>
        <p:cNvGrpSpPr/>
        <p:nvPr/>
      </p:nvGrpSpPr>
      <p:grpSpPr>
        <a:xfrm>
          <a:off x="0" y="0"/>
          <a:ext cx="0" cy="0"/>
          <a:chOff x="0" y="0"/>
          <a:chExt cx="0" cy="0"/>
        </a:xfrm>
      </p:grpSpPr>
      <p:sp>
        <p:nvSpPr>
          <p:cNvPr id="2261" name="Google Shape;2261;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2" name="Google Shape;2262;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5010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1"/>
        <p:cNvGrpSpPr/>
        <p:nvPr/>
      </p:nvGrpSpPr>
      <p:grpSpPr>
        <a:xfrm>
          <a:off x="0" y="0"/>
          <a:ext cx="0" cy="0"/>
          <a:chOff x="0" y="0"/>
          <a:chExt cx="0" cy="0"/>
        </a:xfrm>
      </p:grpSpPr>
      <p:sp>
        <p:nvSpPr>
          <p:cNvPr id="1272" name="Google Shape;127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3" name="Google Shape;127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69818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611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
        <p:cNvGrpSpPr/>
        <p:nvPr/>
      </p:nvGrpSpPr>
      <p:grpSpPr>
        <a:xfrm>
          <a:off x="0" y="0"/>
          <a:ext cx="0" cy="0"/>
          <a:chOff x="0" y="0"/>
          <a:chExt cx="0" cy="0"/>
        </a:xfrm>
      </p:grpSpPr>
      <p:sp>
        <p:nvSpPr>
          <p:cNvPr id="1299" name="Google Shape;1299;g1734a882cf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 name="Google Shape;1300;g1734a882cf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12430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50211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4"/>
        <p:cNvGrpSpPr/>
        <p:nvPr/>
      </p:nvGrpSpPr>
      <p:grpSpPr>
        <a:xfrm>
          <a:off x="0" y="0"/>
          <a:ext cx="0" cy="0"/>
          <a:chOff x="0" y="0"/>
          <a:chExt cx="0" cy="0"/>
        </a:xfrm>
      </p:grpSpPr>
      <p:sp>
        <p:nvSpPr>
          <p:cNvPr id="2045" name="Google Shape;2045;g1734a882cf6_0_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6" name="Google Shape;2046;g1734a882cf6_0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6632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
        <p:cNvGrpSpPr/>
        <p:nvPr/>
      </p:nvGrpSpPr>
      <p:grpSpPr>
        <a:xfrm>
          <a:off x="0" y="0"/>
          <a:ext cx="0" cy="0"/>
          <a:chOff x="0" y="0"/>
          <a:chExt cx="0" cy="0"/>
        </a:xfrm>
      </p:grpSpPr>
      <p:sp>
        <p:nvSpPr>
          <p:cNvPr id="1637" name="Google Shape;1637;g1734a882cf6_0_8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8" name="Google Shape;1638;g1734a882cf6_0_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212529"/>
                </a:solidFill>
                <a:effectLst/>
                <a:latin typeface="-apple-system"/>
              </a:rPr>
              <a:t>The Canvas is probably the simplest Panel of them all. It doesn't really do anything by default, it just allows you to put controls in it and then position them yourself using explicit coordinates.</a:t>
            </a:r>
          </a:p>
        </p:txBody>
      </p:sp>
    </p:spTree>
    <p:extLst>
      <p:ext uri="{BB962C8B-B14F-4D97-AF65-F5344CB8AC3E}">
        <p14:creationId xmlns:p14="http://schemas.microsoft.com/office/powerpoint/2010/main" val="1599853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212529"/>
                </a:solidFill>
                <a:effectLst/>
                <a:latin typeface="-apple-system"/>
              </a:rPr>
              <a:t>The </a:t>
            </a:r>
            <a:r>
              <a:rPr lang="en-US" b="1" i="0" dirty="0" err="1">
                <a:solidFill>
                  <a:srgbClr val="212529"/>
                </a:solidFill>
                <a:effectLst/>
                <a:latin typeface="-apple-system"/>
              </a:rPr>
              <a:t>WrapPanel</a:t>
            </a:r>
            <a:r>
              <a:rPr lang="en-US" b="0" i="0" dirty="0">
                <a:solidFill>
                  <a:srgbClr val="212529"/>
                </a:solidFill>
                <a:effectLst/>
                <a:latin typeface="-apple-system"/>
              </a:rPr>
              <a:t> will position each of its child controls next to the other, horizontally (default) or vertically, until there is no more room, where it will wrap to the next line and then continue. Use it when you want a vertical or horizontal list controls that automatically wraps when there's no more room.</a:t>
            </a:r>
            <a:endParaRPr dirty="0"/>
          </a:p>
        </p:txBody>
      </p:sp>
    </p:spTree>
    <p:extLst>
      <p:ext uri="{BB962C8B-B14F-4D97-AF65-F5344CB8AC3E}">
        <p14:creationId xmlns:p14="http://schemas.microsoft.com/office/powerpoint/2010/main" val="14187894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5"/>
        <p:cNvGrpSpPr/>
        <p:nvPr/>
      </p:nvGrpSpPr>
      <p:grpSpPr>
        <a:xfrm>
          <a:off x="0" y="0"/>
          <a:ext cx="0" cy="0"/>
          <a:chOff x="0" y="0"/>
          <a:chExt cx="0" cy="0"/>
        </a:xfrm>
      </p:grpSpPr>
      <p:sp>
        <p:nvSpPr>
          <p:cNvPr id="1546" name="Google Shape;1546;g1734a882cf6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7" name="Google Shape;1547;g1734a882cf6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212529"/>
                </a:solidFill>
                <a:effectLst/>
                <a:latin typeface="-apple-system"/>
              </a:rPr>
              <a:t>The </a:t>
            </a:r>
            <a:r>
              <a:rPr lang="en-US" b="1" i="0" dirty="0" err="1">
                <a:solidFill>
                  <a:srgbClr val="212529"/>
                </a:solidFill>
                <a:effectLst/>
                <a:latin typeface="-apple-system"/>
              </a:rPr>
              <a:t>StackPanel</a:t>
            </a:r>
            <a:r>
              <a:rPr lang="en-US" b="0" i="0" dirty="0">
                <a:solidFill>
                  <a:srgbClr val="212529"/>
                </a:solidFill>
                <a:effectLst/>
                <a:latin typeface="-apple-system"/>
              </a:rPr>
              <a:t> is very similar to the </a:t>
            </a:r>
            <a:r>
              <a:rPr lang="en-US" b="0" i="0" dirty="0" err="1">
                <a:solidFill>
                  <a:srgbClr val="212529"/>
                </a:solidFill>
                <a:effectLst/>
                <a:latin typeface="-apple-system"/>
              </a:rPr>
              <a:t>WrapPanel</a:t>
            </a:r>
            <a:r>
              <a:rPr lang="en-US" b="0" i="0" dirty="0">
                <a:solidFill>
                  <a:srgbClr val="212529"/>
                </a:solidFill>
                <a:effectLst/>
                <a:latin typeface="-apple-system"/>
              </a:rPr>
              <a:t>, but with at least one important difference: The </a:t>
            </a:r>
            <a:r>
              <a:rPr lang="en-US" b="0" i="0" dirty="0" err="1">
                <a:solidFill>
                  <a:srgbClr val="212529"/>
                </a:solidFill>
                <a:effectLst/>
                <a:latin typeface="-apple-system"/>
              </a:rPr>
              <a:t>StackPanel</a:t>
            </a:r>
            <a:r>
              <a:rPr lang="en-US" b="0" i="0" dirty="0">
                <a:solidFill>
                  <a:srgbClr val="212529"/>
                </a:solidFill>
                <a:effectLst/>
                <a:latin typeface="-apple-system"/>
              </a:rPr>
              <a:t> doesn't wrap the content. Instead it stretches it content in one direction, allowing you to stack item after item on top of each other. Let's first try a very simple example, much like we did with the </a:t>
            </a:r>
            <a:r>
              <a:rPr lang="en-US" b="0" i="0" dirty="0" err="1">
                <a:solidFill>
                  <a:srgbClr val="212529"/>
                </a:solidFill>
                <a:effectLst/>
                <a:latin typeface="-apple-system"/>
              </a:rPr>
              <a:t>WrapPanel</a:t>
            </a:r>
            <a:r>
              <a:rPr lang="en-US" b="0" i="0" dirty="0">
                <a:solidFill>
                  <a:srgbClr val="212529"/>
                </a:solidFill>
                <a:effectLst/>
                <a:latin typeface="-apple-system"/>
              </a:rPr>
              <a:t>:</a:t>
            </a:r>
            <a:endParaRPr dirty="0"/>
          </a:p>
        </p:txBody>
      </p:sp>
    </p:spTree>
    <p:extLst>
      <p:ext uri="{BB962C8B-B14F-4D97-AF65-F5344CB8AC3E}">
        <p14:creationId xmlns:p14="http://schemas.microsoft.com/office/powerpoint/2010/main" val="12103396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DAD6C3FC-98FC-59F7-CEEB-DE2036B39C3A}"/>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908"/>
        <p:cNvGrpSpPr/>
        <p:nvPr/>
      </p:nvGrpSpPr>
      <p:grpSpPr>
        <a:xfrm>
          <a:off x="0" y="0"/>
          <a:ext cx="0" cy="0"/>
          <a:chOff x="0" y="0"/>
          <a:chExt cx="0" cy="0"/>
        </a:xfrm>
      </p:grpSpPr>
      <p:sp>
        <p:nvSpPr>
          <p:cNvPr id="909" name="Google Shape;909;p2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a:endParaRPr/>
          </a:p>
        </p:txBody>
      </p:sp>
      <p:grpSp>
        <p:nvGrpSpPr>
          <p:cNvPr id="910" name="Google Shape;910;p25"/>
          <p:cNvGrpSpPr/>
          <p:nvPr/>
        </p:nvGrpSpPr>
        <p:grpSpPr>
          <a:xfrm>
            <a:off x="7488217" y="-507956"/>
            <a:ext cx="2532725" cy="1881750"/>
            <a:chOff x="7221517" y="-507956"/>
            <a:chExt cx="2532725" cy="1881750"/>
          </a:xfrm>
        </p:grpSpPr>
        <p:sp>
          <p:nvSpPr>
            <p:cNvPr id="911" name="Google Shape;911;p2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82FBED53-9950-C002-1615-0C8C67A87A6C}"/>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921"/>
        <p:cNvGrpSpPr/>
        <p:nvPr/>
      </p:nvGrpSpPr>
      <p:grpSpPr>
        <a:xfrm>
          <a:off x="0" y="0"/>
          <a:ext cx="0" cy="0"/>
          <a:chOff x="0" y="0"/>
          <a:chExt cx="0" cy="0"/>
        </a:xfrm>
      </p:grpSpPr>
      <p:sp>
        <p:nvSpPr>
          <p:cNvPr id="922" name="Google Shape;922;p2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a:endParaRPr/>
          </a:p>
        </p:txBody>
      </p:sp>
      <p:grpSp>
        <p:nvGrpSpPr>
          <p:cNvPr id="923" name="Google Shape;923;p26"/>
          <p:cNvGrpSpPr/>
          <p:nvPr/>
        </p:nvGrpSpPr>
        <p:grpSpPr>
          <a:xfrm rot="10800000">
            <a:off x="7221517" y="-1342256"/>
            <a:ext cx="2532725" cy="1881750"/>
            <a:chOff x="7221517" y="-507956"/>
            <a:chExt cx="2532725" cy="1881750"/>
          </a:xfrm>
        </p:grpSpPr>
        <p:sp>
          <p:nvSpPr>
            <p:cNvPr id="924" name="Google Shape;924;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26"/>
          <p:cNvGrpSpPr/>
          <p:nvPr/>
        </p:nvGrpSpPr>
        <p:grpSpPr>
          <a:xfrm rot="10800000" flipH="1">
            <a:off x="-465158" y="-1342256"/>
            <a:ext cx="2532725" cy="1881750"/>
            <a:chOff x="7221517" y="-507956"/>
            <a:chExt cx="2532725" cy="1881750"/>
          </a:xfrm>
        </p:grpSpPr>
        <p:sp>
          <p:nvSpPr>
            <p:cNvPr id="935" name="Google Shape;935;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2124C3B0-B6C4-1821-0E49-10B979656E7E}"/>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999"/>
        <p:cNvGrpSpPr/>
        <p:nvPr/>
      </p:nvGrpSpPr>
      <p:grpSpPr>
        <a:xfrm>
          <a:off x="0" y="0"/>
          <a:ext cx="0" cy="0"/>
          <a:chOff x="0" y="0"/>
          <a:chExt cx="0" cy="0"/>
        </a:xfrm>
      </p:grpSpPr>
      <p:sp>
        <p:nvSpPr>
          <p:cNvPr id="1000" name="Google Shape;1000;p29"/>
          <p:cNvSpPr txBox="1">
            <a:spLocks noGrp="1"/>
          </p:cNvSpPr>
          <p:nvPr>
            <p:ph type="title"/>
          </p:nvPr>
        </p:nvSpPr>
        <p:spPr>
          <a:xfrm>
            <a:off x="2347938" y="7878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01" name="Google Shape;1001;p29"/>
          <p:cNvSpPr txBox="1">
            <a:spLocks noGrp="1"/>
          </p:cNvSpPr>
          <p:nvPr>
            <p:ph type="subTitle" idx="1"/>
          </p:nvPr>
        </p:nvSpPr>
        <p:spPr>
          <a:xfrm>
            <a:off x="2347900" y="1846500"/>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2" name="Google Shape;1002;p29"/>
          <p:cNvSpPr txBox="1"/>
          <p:nvPr/>
        </p:nvSpPr>
        <p:spPr>
          <a:xfrm>
            <a:off x="1691500" y="4530317"/>
            <a:ext cx="57609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dirty="0">
                <a:solidFill>
                  <a:schemeClr val="dk1"/>
                </a:solidFill>
                <a:latin typeface="Montserrat"/>
                <a:ea typeface="Montserrat"/>
                <a:cs typeface="Montserrat"/>
                <a:sym typeface="Montserrat"/>
              </a:rPr>
              <a:t>CREDITS:</a:t>
            </a:r>
            <a:r>
              <a:rPr lang="en" sz="1200" dirty="0">
                <a:solidFill>
                  <a:schemeClr val="dk1"/>
                </a:solidFill>
                <a:latin typeface="Montserrat"/>
                <a:ea typeface="Montserrat"/>
                <a:cs typeface="Montserrat"/>
                <a:sym typeface="Montserrat"/>
              </a:rPr>
              <a:t> This presentation template was created by </a:t>
            </a:r>
            <a:r>
              <a:rPr lang="en" sz="1200" b="1" dirty="0">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dirty="0">
                <a:solidFill>
                  <a:schemeClr val="dk1"/>
                </a:solidFill>
                <a:latin typeface="Montserrat"/>
                <a:ea typeface="Montserrat"/>
                <a:cs typeface="Montserrat"/>
                <a:sym typeface="Montserrat"/>
              </a:rPr>
              <a:t>, and includes icons by </a:t>
            </a:r>
            <a:r>
              <a:rPr lang="en" sz="1200" b="1" dirty="0">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dirty="0">
                <a:solidFill>
                  <a:schemeClr val="dk1"/>
                </a:solidFill>
                <a:latin typeface="Montserrat"/>
                <a:ea typeface="Montserrat"/>
                <a:cs typeface="Montserrat"/>
                <a:sym typeface="Montserrat"/>
              </a:rPr>
              <a:t>, and infographics &amp; images by </a:t>
            </a:r>
            <a:r>
              <a:rPr lang="en" sz="1200" b="1" dirty="0">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200" dirty="0">
                <a:solidFill>
                  <a:schemeClr val="dk1"/>
                </a:solidFill>
                <a:latin typeface="Montserrat"/>
                <a:ea typeface="Montserrat"/>
                <a:cs typeface="Montserrat"/>
                <a:sym typeface="Montserrat"/>
              </a:rPr>
              <a:t> </a:t>
            </a:r>
            <a:endParaRPr sz="1200" b="1" dirty="0">
              <a:solidFill>
                <a:schemeClr val="dk1"/>
              </a:solidFill>
              <a:latin typeface="Montserrat"/>
              <a:ea typeface="Montserrat"/>
              <a:cs typeface="Montserrat"/>
              <a:sym typeface="Montserrat"/>
            </a:endParaRPr>
          </a:p>
        </p:txBody>
      </p:sp>
      <p:grpSp>
        <p:nvGrpSpPr>
          <p:cNvPr id="1003" name="Google Shape;1003;p29"/>
          <p:cNvGrpSpPr/>
          <p:nvPr/>
        </p:nvGrpSpPr>
        <p:grpSpPr>
          <a:xfrm>
            <a:off x="7372789" y="1086026"/>
            <a:ext cx="5036265" cy="4113315"/>
            <a:chOff x="4780389" y="2513201"/>
            <a:chExt cx="5036265" cy="4113315"/>
          </a:xfrm>
        </p:grpSpPr>
        <p:grpSp>
          <p:nvGrpSpPr>
            <p:cNvPr id="1004" name="Google Shape;1004;p29"/>
            <p:cNvGrpSpPr/>
            <p:nvPr/>
          </p:nvGrpSpPr>
          <p:grpSpPr>
            <a:xfrm>
              <a:off x="4780389" y="2513201"/>
              <a:ext cx="5036265" cy="4113315"/>
              <a:chOff x="4673664" y="2214101"/>
              <a:chExt cx="5036265" cy="4113315"/>
            </a:xfrm>
          </p:grpSpPr>
          <p:sp>
            <p:nvSpPr>
              <p:cNvPr id="1005" name="Google Shape;1005;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 name="Google Shape;1006;p29"/>
              <p:cNvGrpSpPr/>
              <p:nvPr/>
            </p:nvGrpSpPr>
            <p:grpSpPr>
              <a:xfrm>
                <a:off x="4673664" y="2214101"/>
                <a:ext cx="5036265" cy="4113315"/>
                <a:chOff x="4673664" y="2214101"/>
                <a:chExt cx="5036265" cy="4113315"/>
              </a:xfrm>
            </p:grpSpPr>
            <p:grpSp>
              <p:nvGrpSpPr>
                <p:cNvPr id="1007" name="Google Shape;1007;p29"/>
                <p:cNvGrpSpPr/>
                <p:nvPr/>
              </p:nvGrpSpPr>
              <p:grpSpPr>
                <a:xfrm>
                  <a:off x="4673664" y="2214101"/>
                  <a:ext cx="5036265" cy="4113315"/>
                  <a:chOff x="3825164" y="427026"/>
                  <a:chExt cx="5036265" cy="4113315"/>
                </a:xfrm>
              </p:grpSpPr>
              <p:sp>
                <p:nvSpPr>
                  <p:cNvPr id="1008" name="Google Shape;1008;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 name="Google Shape;1036;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4" name="Google Shape;1044;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29"/>
          <p:cNvGrpSpPr/>
          <p:nvPr/>
        </p:nvGrpSpPr>
        <p:grpSpPr>
          <a:xfrm>
            <a:off x="-2544736" y="-950637"/>
            <a:ext cx="5036265" cy="4113315"/>
            <a:chOff x="4780389" y="2513201"/>
            <a:chExt cx="5036265" cy="4113315"/>
          </a:xfrm>
        </p:grpSpPr>
        <p:grpSp>
          <p:nvGrpSpPr>
            <p:cNvPr id="1048" name="Google Shape;1048;p29"/>
            <p:cNvGrpSpPr/>
            <p:nvPr/>
          </p:nvGrpSpPr>
          <p:grpSpPr>
            <a:xfrm>
              <a:off x="4780389" y="2513201"/>
              <a:ext cx="5036265" cy="4113315"/>
              <a:chOff x="4673664" y="2214101"/>
              <a:chExt cx="5036265" cy="4113315"/>
            </a:xfrm>
          </p:grpSpPr>
          <p:sp>
            <p:nvSpPr>
              <p:cNvPr id="1049" name="Google Shape;1049;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9"/>
              <p:cNvGrpSpPr/>
              <p:nvPr/>
            </p:nvGrpSpPr>
            <p:grpSpPr>
              <a:xfrm>
                <a:off x="4673664" y="2214101"/>
                <a:ext cx="5036265" cy="4113315"/>
                <a:chOff x="4673664" y="2214101"/>
                <a:chExt cx="5036265" cy="4113315"/>
              </a:xfrm>
            </p:grpSpPr>
            <p:grpSp>
              <p:nvGrpSpPr>
                <p:cNvPr id="1051" name="Google Shape;1051;p29"/>
                <p:cNvGrpSpPr/>
                <p:nvPr/>
              </p:nvGrpSpPr>
              <p:grpSpPr>
                <a:xfrm>
                  <a:off x="4673664" y="2214101"/>
                  <a:ext cx="5036265" cy="4113315"/>
                  <a:chOff x="3825164" y="427026"/>
                  <a:chExt cx="5036265" cy="4113315"/>
                </a:xfrm>
              </p:grpSpPr>
              <p:sp>
                <p:nvSpPr>
                  <p:cNvPr id="1052" name="Google Shape;1052;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 name="Google Shape;1080;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8" name="Google Shape;1088;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C169B58E-7F6C-D193-7FF3-7001C9C9567B}"/>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1"/>
        <p:cNvGrpSpPr/>
        <p:nvPr/>
      </p:nvGrpSpPr>
      <p:grpSpPr>
        <a:xfrm>
          <a:off x="0" y="0"/>
          <a:ext cx="0" cy="0"/>
          <a:chOff x="0" y="0"/>
          <a:chExt cx="0" cy="0"/>
        </a:xfrm>
      </p:grpSpPr>
      <p:pic>
        <p:nvPicPr>
          <p:cNvPr id="1092" name="Google Shape;1092;p30"/>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grpSp>
        <p:nvGrpSpPr>
          <p:cNvPr id="1093" name="Google Shape;1093;p30"/>
          <p:cNvGrpSpPr/>
          <p:nvPr/>
        </p:nvGrpSpPr>
        <p:grpSpPr>
          <a:xfrm flipH="1">
            <a:off x="-884258" y="-507956"/>
            <a:ext cx="2532725" cy="1881750"/>
            <a:chOff x="7221517" y="-507956"/>
            <a:chExt cx="2532725" cy="1881750"/>
          </a:xfrm>
        </p:grpSpPr>
        <p:sp>
          <p:nvSpPr>
            <p:cNvPr id="1094" name="Google Shape;1094;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30"/>
          <p:cNvGrpSpPr/>
          <p:nvPr/>
        </p:nvGrpSpPr>
        <p:grpSpPr>
          <a:xfrm flipH="1">
            <a:off x="7421542" y="4092619"/>
            <a:ext cx="2532725" cy="1881750"/>
            <a:chOff x="7221517" y="-507956"/>
            <a:chExt cx="2532725" cy="1881750"/>
          </a:xfrm>
        </p:grpSpPr>
        <p:sp>
          <p:nvSpPr>
            <p:cNvPr id="1105" name="Google Shape;1105;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30"/>
          <p:cNvGrpSpPr/>
          <p:nvPr/>
        </p:nvGrpSpPr>
        <p:grpSpPr>
          <a:xfrm>
            <a:off x="1531525" y="4798375"/>
            <a:ext cx="76825" cy="76800"/>
            <a:chOff x="3104875" y="1099400"/>
            <a:chExt cx="76825" cy="76800"/>
          </a:xfrm>
        </p:grpSpPr>
        <p:sp>
          <p:nvSpPr>
            <p:cNvPr id="1116" name="Google Shape;1116;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30"/>
          <p:cNvGrpSpPr/>
          <p:nvPr/>
        </p:nvGrpSpPr>
        <p:grpSpPr>
          <a:xfrm>
            <a:off x="8745875" y="2533350"/>
            <a:ext cx="76825" cy="76800"/>
            <a:chOff x="3104875" y="1099400"/>
            <a:chExt cx="76825" cy="76800"/>
          </a:xfrm>
        </p:grpSpPr>
        <p:sp>
          <p:nvSpPr>
            <p:cNvPr id="1119" name="Google Shape;1119;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30"/>
          <p:cNvGrpSpPr/>
          <p:nvPr/>
        </p:nvGrpSpPr>
        <p:grpSpPr>
          <a:xfrm>
            <a:off x="3576600" y="215950"/>
            <a:ext cx="76825" cy="76800"/>
            <a:chOff x="3104875" y="1099400"/>
            <a:chExt cx="76825" cy="76800"/>
          </a:xfrm>
        </p:grpSpPr>
        <p:sp>
          <p:nvSpPr>
            <p:cNvPr id="1122" name="Google Shape;1122;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4" name="Google Shape;1124;p30"/>
          <p:cNvPicPr preferRelativeResize="0"/>
          <p:nvPr/>
        </p:nvPicPr>
        <p:blipFill rotWithShape="1">
          <a:blip r:embed="rId3">
            <a:alphaModFix/>
          </a:blip>
          <a:srcRect l="15236" r="10474"/>
          <a:stretch/>
        </p:blipFill>
        <p:spPr>
          <a:xfrm>
            <a:off x="7421549" y="539509"/>
            <a:ext cx="1552574" cy="1390851"/>
          </a:xfrm>
          <a:prstGeom prst="rect">
            <a:avLst/>
          </a:prstGeom>
          <a:noFill/>
          <a:ln>
            <a:noFill/>
          </a:ln>
        </p:spPr>
      </p:pic>
      <p:sp>
        <p:nvSpPr>
          <p:cNvPr id="2" name="Slide Number Placeholder 1">
            <a:extLst>
              <a:ext uri="{FF2B5EF4-FFF2-40B4-BE49-F238E27FC236}">
                <a16:creationId xmlns:a16="http://schemas.microsoft.com/office/drawing/2014/main" id="{718B1DD7-56EE-3338-A228-D1283A7E8635}"/>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25"/>
        <p:cNvGrpSpPr/>
        <p:nvPr/>
      </p:nvGrpSpPr>
      <p:grpSpPr>
        <a:xfrm>
          <a:off x="0" y="0"/>
          <a:ext cx="0" cy="0"/>
          <a:chOff x="0" y="0"/>
          <a:chExt cx="0" cy="0"/>
        </a:xfrm>
      </p:grpSpPr>
      <p:grpSp>
        <p:nvGrpSpPr>
          <p:cNvPr id="1126" name="Google Shape;1126;p31"/>
          <p:cNvGrpSpPr/>
          <p:nvPr/>
        </p:nvGrpSpPr>
        <p:grpSpPr>
          <a:xfrm>
            <a:off x="4780389" y="2513201"/>
            <a:ext cx="5036265" cy="4113315"/>
            <a:chOff x="4780389" y="2513201"/>
            <a:chExt cx="5036265" cy="4113315"/>
          </a:xfrm>
        </p:grpSpPr>
        <p:grpSp>
          <p:nvGrpSpPr>
            <p:cNvPr id="1127" name="Google Shape;1127;p31"/>
            <p:cNvGrpSpPr/>
            <p:nvPr/>
          </p:nvGrpSpPr>
          <p:grpSpPr>
            <a:xfrm>
              <a:off x="4780389" y="2513201"/>
              <a:ext cx="5036265" cy="4113315"/>
              <a:chOff x="4673664" y="2214101"/>
              <a:chExt cx="5036265" cy="4113315"/>
            </a:xfrm>
          </p:grpSpPr>
          <p:sp>
            <p:nvSpPr>
              <p:cNvPr id="1128" name="Google Shape;1128;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 name="Google Shape;1129;p31"/>
              <p:cNvGrpSpPr/>
              <p:nvPr/>
            </p:nvGrpSpPr>
            <p:grpSpPr>
              <a:xfrm>
                <a:off x="4673664" y="2214101"/>
                <a:ext cx="5036265" cy="4113315"/>
                <a:chOff x="4673664" y="2214101"/>
                <a:chExt cx="5036265" cy="4113315"/>
              </a:xfrm>
            </p:grpSpPr>
            <p:grpSp>
              <p:nvGrpSpPr>
                <p:cNvPr id="1130" name="Google Shape;1130;p31"/>
                <p:cNvGrpSpPr/>
                <p:nvPr/>
              </p:nvGrpSpPr>
              <p:grpSpPr>
                <a:xfrm>
                  <a:off x="4673664" y="2214101"/>
                  <a:ext cx="5036265" cy="4113315"/>
                  <a:chOff x="3825164" y="427026"/>
                  <a:chExt cx="5036265" cy="4113315"/>
                </a:xfrm>
              </p:grpSpPr>
              <p:sp>
                <p:nvSpPr>
                  <p:cNvPr id="1131" name="Google Shape;1131;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 name="Google Shape;1159;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7" name="Google Shape;1167;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31"/>
          <p:cNvGrpSpPr/>
          <p:nvPr/>
        </p:nvGrpSpPr>
        <p:grpSpPr>
          <a:xfrm>
            <a:off x="-3382536" y="-1517162"/>
            <a:ext cx="5036265" cy="4113315"/>
            <a:chOff x="4780389" y="2513201"/>
            <a:chExt cx="5036265" cy="4113315"/>
          </a:xfrm>
        </p:grpSpPr>
        <p:grpSp>
          <p:nvGrpSpPr>
            <p:cNvPr id="1171" name="Google Shape;1171;p31"/>
            <p:cNvGrpSpPr/>
            <p:nvPr/>
          </p:nvGrpSpPr>
          <p:grpSpPr>
            <a:xfrm>
              <a:off x="4780389" y="2513201"/>
              <a:ext cx="5036265" cy="4113315"/>
              <a:chOff x="4673664" y="2214101"/>
              <a:chExt cx="5036265" cy="4113315"/>
            </a:xfrm>
          </p:grpSpPr>
          <p:sp>
            <p:nvSpPr>
              <p:cNvPr id="1172" name="Google Shape;1172;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 name="Google Shape;1173;p31"/>
              <p:cNvGrpSpPr/>
              <p:nvPr/>
            </p:nvGrpSpPr>
            <p:grpSpPr>
              <a:xfrm>
                <a:off x="4673664" y="2214101"/>
                <a:ext cx="5036265" cy="4113315"/>
                <a:chOff x="4673664" y="2214101"/>
                <a:chExt cx="5036265" cy="4113315"/>
              </a:xfrm>
            </p:grpSpPr>
            <p:grpSp>
              <p:nvGrpSpPr>
                <p:cNvPr id="1174" name="Google Shape;1174;p31"/>
                <p:cNvGrpSpPr/>
                <p:nvPr/>
              </p:nvGrpSpPr>
              <p:grpSpPr>
                <a:xfrm>
                  <a:off x="4673664" y="2214101"/>
                  <a:ext cx="5036265" cy="4113315"/>
                  <a:chOff x="3825164" y="427026"/>
                  <a:chExt cx="5036265" cy="4113315"/>
                </a:xfrm>
              </p:grpSpPr>
              <p:sp>
                <p:nvSpPr>
                  <p:cNvPr id="1175" name="Google Shape;1175;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 name="Google Shape;1203;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1" name="Google Shape;1211;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31"/>
          <p:cNvGrpSpPr/>
          <p:nvPr/>
        </p:nvGrpSpPr>
        <p:grpSpPr>
          <a:xfrm>
            <a:off x="274225" y="2188525"/>
            <a:ext cx="76825" cy="76800"/>
            <a:chOff x="3104875" y="1099400"/>
            <a:chExt cx="76825" cy="76800"/>
          </a:xfrm>
        </p:grpSpPr>
        <p:sp>
          <p:nvSpPr>
            <p:cNvPr id="1215" name="Google Shape;1215;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31"/>
          <p:cNvGrpSpPr/>
          <p:nvPr/>
        </p:nvGrpSpPr>
        <p:grpSpPr>
          <a:xfrm>
            <a:off x="3783350" y="4781250"/>
            <a:ext cx="76825" cy="76800"/>
            <a:chOff x="3104875" y="1099400"/>
            <a:chExt cx="76825" cy="76800"/>
          </a:xfrm>
        </p:grpSpPr>
        <p:sp>
          <p:nvSpPr>
            <p:cNvPr id="1218" name="Google Shape;1218;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31"/>
          <p:cNvGrpSpPr/>
          <p:nvPr/>
        </p:nvGrpSpPr>
        <p:grpSpPr>
          <a:xfrm>
            <a:off x="7034175" y="263575"/>
            <a:ext cx="76825" cy="76800"/>
            <a:chOff x="3104875" y="1099400"/>
            <a:chExt cx="76825" cy="76800"/>
          </a:xfrm>
        </p:grpSpPr>
        <p:sp>
          <p:nvSpPr>
            <p:cNvPr id="1221" name="Google Shape;1221;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3" name="Google Shape;1223;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4" name="Google Shape;1224;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5" name="Google Shape;1225;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6" name="Google Shape;1226;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7" name="Google Shape;1227;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
        <p:nvSpPr>
          <p:cNvPr id="2" name="Slide Number Placeholder 1">
            <a:extLst>
              <a:ext uri="{FF2B5EF4-FFF2-40B4-BE49-F238E27FC236}">
                <a16:creationId xmlns:a16="http://schemas.microsoft.com/office/drawing/2014/main" id="{C9A0D9A5-D6EE-7BB3-1635-8B4B8705576D}"/>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9"/>
        <p:cNvGrpSpPr/>
        <p:nvPr/>
      </p:nvGrpSpPr>
      <p:grpSpPr>
        <a:xfrm>
          <a:off x="0" y="0"/>
          <a:ext cx="0" cy="0"/>
          <a:chOff x="0" y="0"/>
          <a:chExt cx="0" cy="0"/>
        </a:xfrm>
      </p:grpSpPr>
      <p:sp>
        <p:nvSpPr>
          <p:cNvPr id="100" name="Google Shape;100;p3"/>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1" name="Google Shape;101;p3"/>
          <p:cNvSpPr txBox="1">
            <a:spLocks noGrp="1"/>
          </p:cNvSpPr>
          <p:nvPr>
            <p:ph type="title" idx="2" hasCustomPrompt="1"/>
          </p:nvPr>
        </p:nvSpPr>
        <p:spPr>
          <a:xfrm>
            <a:off x="720000" y="1496250"/>
            <a:ext cx="13818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 name="Google Shape;144;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8" name="Google Shape;188;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258E1D99-CE7D-31B1-9ED5-CD87DE73EE63}"/>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5" name="Google Shape;245;p7"/>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40F0FCFC-618C-07EF-1E15-DFD77433A513}"/>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4"/>
        <p:cNvGrpSpPr/>
        <p:nvPr/>
      </p:nvGrpSpPr>
      <p:grpSpPr>
        <a:xfrm>
          <a:off x="0" y="0"/>
          <a:ext cx="0" cy="0"/>
          <a:chOff x="0" y="0"/>
          <a:chExt cx="0" cy="0"/>
        </a:xfrm>
      </p:grpSpPr>
      <p:sp>
        <p:nvSpPr>
          <p:cNvPr id="425" name="Google Shape;4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426" name="Google Shape;4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 name="Slide Number Placeholder 1">
            <a:extLst>
              <a:ext uri="{FF2B5EF4-FFF2-40B4-BE49-F238E27FC236}">
                <a16:creationId xmlns:a16="http://schemas.microsoft.com/office/drawing/2014/main" id="{1C40F450-A3A4-FDC0-37DA-D8171531F32B}"/>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4"/>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0059AD7-EB5A-E1E3-7761-B4A01F329B02}"/>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5"/>
        <p:cNvGrpSpPr/>
        <p:nvPr/>
      </p:nvGrpSpPr>
      <p:grpSpPr>
        <a:xfrm>
          <a:off x="0" y="0"/>
          <a:ext cx="0" cy="0"/>
          <a:chOff x="0" y="0"/>
          <a:chExt cx="0" cy="0"/>
        </a:xfrm>
      </p:grpSpPr>
      <p:sp>
        <p:nvSpPr>
          <p:cNvPr id="536" name="Google Shape;536;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7" name="Google Shape;537;p13"/>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8" name="Google Shape;538;p13"/>
          <p:cNvSpPr txBox="1">
            <a:spLocks noGrp="1"/>
          </p:cNvSpPr>
          <p:nvPr>
            <p:ph type="title" idx="2" hasCustomPrompt="1"/>
          </p:nvPr>
        </p:nvSpPr>
        <p:spPr>
          <a:xfrm>
            <a:off x="890575" y="152095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9" name="Google Shape;539;p13"/>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0" name="Google Shape;540;p13"/>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1" name="Google Shape;541;p13"/>
          <p:cNvSpPr txBox="1">
            <a:spLocks noGrp="1"/>
          </p:cNvSpPr>
          <p:nvPr>
            <p:ph type="title" idx="5" hasCustomPrompt="1"/>
          </p:nvPr>
        </p:nvSpPr>
        <p:spPr>
          <a:xfrm>
            <a:off x="890575" y="215403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2" name="Google Shape;542;p13"/>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3" name="Google Shape;543;p13"/>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4" name="Google Shape;544;p13"/>
          <p:cNvSpPr txBox="1">
            <a:spLocks noGrp="1"/>
          </p:cNvSpPr>
          <p:nvPr>
            <p:ph type="title" idx="8" hasCustomPrompt="1"/>
          </p:nvPr>
        </p:nvSpPr>
        <p:spPr>
          <a:xfrm>
            <a:off x="890575" y="278712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5" name="Google Shape;545;p13"/>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6" name="Google Shape;546;p13"/>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7" name="Google Shape;547;p13"/>
          <p:cNvSpPr txBox="1">
            <a:spLocks noGrp="1"/>
          </p:cNvSpPr>
          <p:nvPr>
            <p:ph type="title" idx="14" hasCustomPrompt="1"/>
          </p:nvPr>
        </p:nvSpPr>
        <p:spPr>
          <a:xfrm>
            <a:off x="890575" y="342020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8" name="Google Shape;548;p13"/>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9" name="Google Shape;549;p13"/>
          <p:cNvSpPr txBox="1">
            <a:spLocks noGrp="1"/>
          </p:cNvSpPr>
          <p:nvPr>
            <p:ph type="subTitle" idx="16"/>
          </p:nvPr>
        </p:nvSpPr>
        <p:spPr>
          <a:xfrm>
            <a:off x="5784713" y="405329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0" name="Google Shape;550;p13"/>
          <p:cNvSpPr txBox="1">
            <a:spLocks noGrp="1"/>
          </p:cNvSpPr>
          <p:nvPr>
            <p:ph type="title" idx="17" hasCustomPrompt="1"/>
          </p:nvPr>
        </p:nvSpPr>
        <p:spPr>
          <a:xfrm>
            <a:off x="890575" y="405329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1" name="Google Shape;551;p13"/>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52" name="Google Shape;552;p13"/>
          <p:cNvGrpSpPr/>
          <p:nvPr/>
        </p:nvGrpSpPr>
        <p:grpSpPr>
          <a:xfrm>
            <a:off x="-3773061" y="-978862"/>
            <a:ext cx="5036265" cy="4113315"/>
            <a:chOff x="4780389" y="2513201"/>
            <a:chExt cx="5036265" cy="4113315"/>
          </a:xfrm>
        </p:grpSpPr>
        <p:grpSp>
          <p:nvGrpSpPr>
            <p:cNvPr id="553" name="Google Shape;553;p13"/>
            <p:cNvGrpSpPr/>
            <p:nvPr/>
          </p:nvGrpSpPr>
          <p:grpSpPr>
            <a:xfrm>
              <a:off x="4780389" y="2513201"/>
              <a:ext cx="5036265" cy="4113315"/>
              <a:chOff x="4673664" y="2214101"/>
              <a:chExt cx="5036265" cy="4113315"/>
            </a:xfrm>
          </p:grpSpPr>
          <p:sp>
            <p:nvSpPr>
              <p:cNvPr id="554" name="Google Shape;554;p1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13"/>
              <p:cNvGrpSpPr/>
              <p:nvPr/>
            </p:nvGrpSpPr>
            <p:grpSpPr>
              <a:xfrm>
                <a:off x="4673664" y="2214101"/>
                <a:ext cx="5036265" cy="4113315"/>
                <a:chOff x="4673664" y="2214101"/>
                <a:chExt cx="5036265" cy="4113315"/>
              </a:xfrm>
            </p:grpSpPr>
            <p:grpSp>
              <p:nvGrpSpPr>
                <p:cNvPr id="556" name="Google Shape;556;p13"/>
                <p:cNvGrpSpPr/>
                <p:nvPr/>
              </p:nvGrpSpPr>
              <p:grpSpPr>
                <a:xfrm>
                  <a:off x="4673664" y="2214101"/>
                  <a:ext cx="5036265" cy="4113315"/>
                  <a:chOff x="3825164" y="427026"/>
                  <a:chExt cx="5036265" cy="4113315"/>
                </a:xfrm>
              </p:grpSpPr>
              <p:sp>
                <p:nvSpPr>
                  <p:cNvPr id="557" name="Google Shape;557;p1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 name="Google Shape;585;p1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3" name="Google Shape;593;p1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FC785B0B-2ABB-2339-1D49-9A688904A868}"/>
              </a:ext>
            </a:extLst>
          </p:cNvPr>
          <p:cNvSpPr>
            <a:spLocks noGrp="1"/>
          </p:cNvSpPr>
          <p:nvPr>
            <p:ph type="sldNum" sz="quarter" idx="19"/>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23"/>
        <p:cNvGrpSpPr/>
        <p:nvPr/>
      </p:nvGrpSpPr>
      <p:grpSpPr>
        <a:xfrm>
          <a:off x="0" y="0"/>
          <a:ext cx="0" cy="0"/>
          <a:chOff x="0" y="0"/>
          <a:chExt cx="0" cy="0"/>
        </a:xfrm>
      </p:grpSpPr>
      <p:grpSp>
        <p:nvGrpSpPr>
          <p:cNvPr id="624" name="Google Shape;624;p15"/>
          <p:cNvGrpSpPr/>
          <p:nvPr/>
        </p:nvGrpSpPr>
        <p:grpSpPr>
          <a:xfrm rot="10800000">
            <a:off x="5530217" y="3662226"/>
            <a:ext cx="3811962" cy="1913484"/>
            <a:chOff x="4673664" y="4413931"/>
            <a:chExt cx="3811962" cy="1913484"/>
          </a:xfrm>
        </p:grpSpPr>
        <p:grpSp>
          <p:nvGrpSpPr>
            <p:cNvPr id="625" name="Google Shape;625;p15"/>
            <p:cNvGrpSpPr/>
            <p:nvPr/>
          </p:nvGrpSpPr>
          <p:grpSpPr>
            <a:xfrm>
              <a:off x="4673664" y="4413931"/>
              <a:ext cx="3811962" cy="1913484"/>
              <a:chOff x="3825164" y="2626856"/>
              <a:chExt cx="3811962" cy="1913484"/>
            </a:xfrm>
          </p:grpSpPr>
          <p:sp>
            <p:nvSpPr>
              <p:cNvPr id="626" name="Google Shape;626;p15"/>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5"/>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5"/>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5"/>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5"/>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5"/>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5"/>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5"/>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5"/>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5"/>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5"/>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5"/>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5"/>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 name="Google Shape;639;p15"/>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5"/>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5"/>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5"/>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 name="Google Shape;643;p15"/>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4" name="Google Shape;644;p15"/>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5" name="Google Shape;645;p15"/>
          <p:cNvSpPr>
            <a:spLocks noGrp="1"/>
          </p:cNvSpPr>
          <p:nvPr>
            <p:ph type="pic" idx="2"/>
          </p:nvPr>
        </p:nvSpPr>
        <p:spPr>
          <a:xfrm>
            <a:off x="4627875" y="778125"/>
            <a:ext cx="3627900" cy="3762900"/>
          </a:xfrm>
          <a:prstGeom prst="roundRect">
            <a:avLst>
              <a:gd name="adj" fmla="val 16667"/>
            </a:avLst>
          </a:prstGeom>
          <a:noFill/>
          <a:ln w="19050" cap="flat" cmpd="sng">
            <a:solidFill>
              <a:schemeClr val="dk1"/>
            </a:solidFill>
            <a:prstDash val="solid"/>
            <a:round/>
            <a:headEnd type="none" w="sm" len="sm"/>
            <a:tailEnd type="none" w="sm" len="sm"/>
          </a:ln>
        </p:spPr>
      </p:sp>
      <p:sp>
        <p:nvSpPr>
          <p:cNvPr id="2" name="Slide Number Placeholder 1">
            <a:extLst>
              <a:ext uri="{FF2B5EF4-FFF2-40B4-BE49-F238E27FC236}">
                <a16:creationId xmlns:a16="http://schemas.microsoft.com/office/drawing/2014/main" id="{4C272463-E335-3429-996D-EF1CD0C3C0CE}"/>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668"/>
        <p:cNvGrpSpPr/>
        <p:nvPr/>
      </p:nvGrpSpPr>
      <p:grpSpPr>
        <a:xfrm>
          <a:off x="0" y="0"/>
          <a:ext cx="0" cy="0"/>
          <a:chOff x="0" y="0"/>
          <a:chExt cx="0" cy="0"/>
        </a:xfrm>
      </p:grpSpPr>
      <p:sp>
        <p:nvSpPr>
          <p:cNvPr id="669" name="Google Shape;669;p17"/>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0" name="Google Shape;670;p17"/>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71" name="Google Shape;671;p17"/>
          <p:cNvGrpSpPr/>
          <p:nvPr/>
        </p:nvGrpSpPr>
        <p:grpSpPr>
          <a:xfrm>
            <a:off x="-958305" y="3475515"/>
            <a:ext cx="1961773" cy="2399979"/>
            <a:chOff x="108580" y="3135490"/>
            <a:chExt cx="1961773" cy="2399979"/>
          </a:xfrm>
        </p:grpSpPr>
        <p:sp>
          <p:nvSpPr>
            <p:cNvPr id="672" name="Google Shape;672;p17"/>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7"/>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7"/>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7"/>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676;p17"/>
            <p:cNvGrpSpPr/>
            <p:nvPr/>
          </p:nvGrpSpPr>
          <p:grpSpPr>
            <a:xfrm>
              <a:off x="108580" y="3135490"/>
              <a:ext cx="1961773" cy="2399979"/>
              <a:chOff x="108580" y="3135490"/>
              <a:chExt cx="1961773" cy="2399979"/>
            </a:xfrm>
          </p:grpSpPr>
          <p:sp>
            <p:nvSpPr>
              <p:cNvPr id="677" name="Google Shape;677;p17"/>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7"/>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7"/>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7"/>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 name="Google Shape;686;p17"/>
          <p:cNvGrpSpPr/>
          <p:nvPr/>
        </p:nvGrpSpPr>
        <p:grpSpPr>
          <a:xfrm>
            <a:off x="7250837" y="-355553"/>
            <a:ext cx="1934332" cy="1332011"/>
            <a:chOff x="7107962" y="-355553"/>
            <a:chExt cx="1934332" cy="1332011"/>
          </a:xfrm>
        </p:grpSpPr>
        <p:sp>
          <p:nvSpPr>
            <p:cNvPr id="687" name="Google Shape;687;p17"/>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7"/>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7"/>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7"/>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7"/>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1FA3E33C-94EB-1DF0-DE97-42F7679969BA}"/>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09"/>
        <p:cNvGrpSpPr/>
        <p:nvPr/>
      </p:nvGrpSpPr>
      <p:grpSpPr>
        <a:xfrm>
          <a:off x="0" y="0"/>
          <a:ext cx="0" cy="0"/>
          <a:chOff x="0" y="0"/>
          <a:chExt cx="0" cy="0"/>
        </a:xfrm>
      </p:grpSpPr>
      <p:sp>
        <p:nvSpPr>
          <p:cNvPr id="810" name="Google Shape;810;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1" name="Google Shape;811;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2" name="Google Shape;812;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3" name="Google Shape;813;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4" name="Google Shape;814;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5" name="Google Shape;815;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6" name="Google Shape;816;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17" name="Google Shape;817;p22"/>
          <p:cNvGrpSpPr/>
          <p:nvPr/>
        </p:nvGrpSpPr>
        <p:grpSpPr>
          <a:xfrm>
            <a:off x="7221517" y="-507956"/>
            <a:ext cx="2532725" cy="1881750"/>
            <a:chOff x="7221517" y="-507956"/>
            <a:chExt cx="2532725" cy="1881750"/>
          </a:xfrm>
        </p:grpSpPr>
        <p:sp>
          <p:nvSpPr>
            <p:cNvPr id="818" name="Google Shape;818;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22"/>
          <p:cNvGrpSpPr/>
          <p:nvPr/>
        </p:nvGrpSpPr>
        <p:grpSpPr>
          <a:xfrm flipH="1">
            <a:off x="-836633" y="-507956"/>
            <a:ext cx="2532725" cy="1881750"/>
            <a:chOff x="7221517" y="-507956"/>
            <a:chExt cx="2532725" cy="1881750"/>
          </a:xfrm>
        </p:grpSpPr>
        <p:sp>
          <p:nvSpPr>
            <p:cNvPr id="829" name="Google Shape;82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765D8120-372D-85D8-F1AE-636856C477DE}"/>
              </a:ext>
            </a:extLst>
          </p:cNvPr>
          <p:cNvSpPr>
            <a:spLocks noGrp="1"/>
          </p:cNvSpPr>
          <p:nvPr>
            <p:ph type="sldNum" sz="quarter" idx="10"/>
          </p:nvPr>
        </p:nvSpPr>
        <p:spPr/>
        <p:txBody>
          <a:bodyPr/>
          <a:lstStyle/>
          <a:p>
            <a:fld id="{D767A432-56F1-4561-B8A0-0D279E9F06ED}" type="slidenum">
              <a:rPr lang="en-US" smtClean="0"/>
              <a:t>‹#›</a:t>
            </a:fld>
            <a:endParaRPr lang="en-US"/>
          </a:p>
        </p:txBody>
      </p:sp>
    </p:spTree>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
        <p:nvSpPr>
          <p:cNvPr id="2" name="Slide Number Placeholder 1">
            <a:extLst>
              <a:ext uri="{FF2B5EF4-FFF2-40B4-BE49-F238E27FC236}">
                <a16:creationId xmlns:a16="http://schemas.microsoft.com/office/drawing/2014/main" id="{72548081-9026-6880-2384-EE0EDD3608B3}"/>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b="1">
                <a:solidFill>
                  <a:schemeClr val="tx1">
                    <a:tint val="75000"/>
                  </a:schemeClr>
                </a:solidFill>
              </a:defRPr>
            </a:lvl1pPr>
          </a:lstStyle>
          <a:p>
            <a:fld id="{D767A432-56F1-4561-B8A0-0D279E9F06ED}" type="slidenum">
              <a:rPr lang="en-US" smtClean="0"/>
              <a:pPr/>
              <a:t>‹#›</a:t>
            </a:fld>
            <a:endParaRPr lang="en-US"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8" r:id="rId5"/>
    <p:sldLayoutId id="2147483659" r:id="rId6"/>
    <p:sldLayoutId id="2147483661" r:id="rId7"/>
    <p:sldLayoutId id="2147483663" r:id="rId8"/>
    <p:sldLayoutId id="2147483668" r:id="rId9"/>
    <p:sldLayoutId id="2147483671" r:id="rId10"/>
    <p:sldLayoutId id="2147483672" r:id="rId11"/>
    <p:sldLayoutId id="2147483675" r:id="rId12"/>
    <p:sldLayoutId id="2147483676" r:id="rId13"/>
    <p:sldLayoutId id="2147483677" r:id="rId14"/>
  </p:sldLayoutIdLst>
  <p:transition spd="slow">
    <p:push dir="u"/>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10.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9.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pic>
        <p:nvPicPr>
          <p:cNvPr id="1238" name="Google Shape;1238;p35"/>
          <p:cNvPicPr preferRelativeResize="0"/>
          <p:nvPr/>
        </p:nvPicPr>
        <p:blipFill rotWithShape="1">
          <a:blip r:embed="rId3">
            <a:alphaModFix/>
          </a:blip>
          <a:srcRect l="25537" t="7152" r="23467" b="5838"/>
          <a:stretch/>
        </p:blipFill>
        <p:spPr>
          <a:xfrm>
            <a:off x="6352325" y="248993"/>
            <a:ext cx="1920000" cy="1842726"/>
          </a:xfrm>
          <a:prstGeom prst="rect">
            <a:avLst/>
          </a:prstGeom>
          <a:noFill/>
          <a:ln>
            <a:noFill/>
          </a:ln>
        </p:spPr>
      </p:pic>
      <p:pic>
        <p:nvPicPr>
          <p:cNvPr id="1239" name="Google Shape;1239;p35"/>
          <p:cNvPicPr preferRelativeResize="0"/>
          <p:nvPr/>
        </p:nvPicPr>
        <p:blipFill rotWithShape="1">
          <a:blip r:embed="rId4">
            <a:alphaModFix/>
          </a:blip>
          <a:srcRect l="22009" r="18455"/>
          <a:stretch/>
        </p:blipFill>
        <p:spPr>
          <a:xfrm rot="-1020085">
            <a:off x="7029503" y="3396240"/>
            <a:ext cx="1187445" cy="1121928"/>
          </a:xfrm>
          <a:prstGeom prst="rect">
            <a:avLst/>
          </a:prstGeom>
          <a:noFill/>
          <a:ln>
            <a:noFill/>
          </a:ln>
        </p:spPr>
      </p:pic>
      <p:grpSp>
        <p:nvGrpSpPr>
          <p:cNvPr id="1240" name="Google Shape;1240;p35"/>
          <p:cNvGrpSpPr/>
          <p:nvPr/>
        </p:nvGrpSpPr>
        <p:grpSpPr>
          <a:xfrm>
            <a:off x="7905475" y="1913575"/>
            <a:ext cx="76825" cy="76800"/>
            <a:chOff x="3104875" y="1099400"/>
            <a:chExt cx="76825" cy="76800"/>
          </a:xfrm>
        </p:grpSpPr>
        <p:sp>
          <p:nvSpPr>
            <p:cNvPr id="1241" name="Google Shape;1241;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35"/>
          <p:cNvGrpSpPr/>
          <p:nvPr/>
        </p:nvGrpSpPr>
        <p:grpSpPr>
          <a:xfrm>
            <a:off x="5419450" y="3918800"/>
            <a:ext cx="76825" cy="76800"/>
            <a:chOff x="3104875" y="1099400"/>
            <a:chExt cx="76825" cy="76800"/>
          </a:xfrm>
        </p:grpSpPr>
        <p:sp>
          <p:nvSpPr>
            <p:cNvPr id="1244" name="Google Shape;1244;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35"/>
          <p:cNvGrpSpPr/>
          <p:nvPr/>
        </p:nvGrpSpPr>
        <p:grpSpPr>
          <a:xfrm>
            <a:off x="4400275" y="699350"/>
            <a:ext cx="76825" cy="76800"/>
            <a:chOff x="3104875" y="1099400"/>
            <a:chExt cx="76825" cy="76800"/>
          </a:xfrm>
        </p:grpSpPr>
        <p:sp>
          <p:nvSpPr>
            <p:cNvPr id="1247" name="Google Shape;1247;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9" name="Google Shape;1249;p35"/>
          <p:cNvPicPr preferRelativeResize="0"/>
          <p:nvPr/>
        </p:nvPicPr>
        <p:blipFill rotWithShape="1">
          <a:blip r:embed="rId5">
            <a:alphaModFix/>
          </a:blip>
          <a:srcRect l="18647" t="7960" r="8852" b="8336"/>
          <a:stretch/>
        </p:blipFill>
        <p:spPr>
          <a:xfrm rot="-1152297">
            <a:off x="7531112" y="222476"/>
            <a:ext cx="1647827" cy="1070150"/>
          </a:xfrm>
          <a:prstGeom prst="rect">
            <a:avLst/>
          </a:prstGeom>
          <a:noFill/>
          <a:ln>
            <a:noFill/>
          </a:ln>
        </p:spPr>
      </p:pic>
      <p:sp>
        <p:nvSpPr>
          <p:cNvPr id="1250" name="Google Shape;1250;p35"/>
          <p:cNvSpPr txBox="1">
            <a:spLocks noGrp="1"/>
          </p:cNvSpPr>
          <p:nvPr>
            <p:ph type="ctrTitle"/>
          </p:nvPr>
        </p:nvSpPr>
        <p:spPr>
          <a:xfrm>
            <a:off x="871675" y="1260820"/>
            <a:ext cx="7033800" cy="1339961"/>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5200" dirty="0">
                <a:latin typeface="Montserrat Black"/>
                <a:ea typeface="Montserrat Black"/>
                <a:cs typeface="Montserrat Black"/>
                <a:sym typeface="Montserrat Black"/>
              </a:rPr>
              <a:t>WPF PANELS</a:t>
            </a:r>
            <a:endParaRPr sz="5200" dirty="0">
              <a:solidFill>
                <a:schemeClr val="dk2"/>
              </a:solidFill>
              <a:latin typeface="Montserrat Black"/>
              <a:ea typeface="Montserrat Black"/>
              <a:cs typeface="Montserrat Black"/>
              <a:sym typeface="Montserrat Black"/>
            </a:endParaRPr>
          </a:p>
          <a:p>
            <a:pPr marL="0" lvl="0" indent="0" algn="l" rtl="0">
              <a:spcBef>
                <a:spcPts val="0"/>
              </a:spcBef>
              <a:spcAft>
                <a:spcPts val="0"/>
              </a:spcAft>
              <a:buNone/>
            </a:pPr>
            <a:r>
              <a:rPr lang="en" sz="2400" dirty="0">
                <a:latin typeface="Montserrat"/>
                <a:ea typeface="Montserrat"/>
                <a:cs typeface="Montserrat"/>
                <a:sym typeface="Montserrat"/>
              </a:rPr>
              <a:t>Proiect medii vizuale de programare</a:t>
            </a:r>
            <a:endParaRPr sz="2400" dirty="0">
              <a:latin typeface="Montserrat"/>
              <a:ea typeface="Montserrat"/>
              <a:cs typeface="Montserrat"/>
              <a:sym typeface="Montserrat"/>
            </a:endParaRPr>
          </a:p>
        </p:txBody>
      </p:sp>
      <p:sp>
        <p:nvSpPr>
          <p:cNvPr id="1251" name="Google Shape;1251;p35"/>
          <p:cNvSpPr txBox="1">
            <a:spLocks noGrp="1"/>
          </p:cNvSpPr>
          <p:nvPr>
            <p:ph type="subTitle" idx="1"/>
          </p:nvPr>
        </p:nvSpPr>
        <p:spPr>
          <a:xfrm>
            <a:off x="990316" y="3417203"/>
            <a:ext cx="1863720" cy="6283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Dobre Cosmin</a:t>
            </a:r>
          </a:p>
          <a:p>
            <a:pPr marL="0" lvl="0" indent="0" algn="l" rtl="0">
              <a:spcBef>
                <a:spcPts val="0"/>
              </a:spcBef>
              <a:spcAft>
                <a:spcPts val="0"/>
              </a:spcAft>
              <a:buNone/>
            </a:pPr>
            <a:r>
              <a:rPr lang="en" dirty="0"/>
              <a:t>Edves Alexandru</a:t>
            </a:r>
            <a:endParaRPr dirty="0"/>
          </a:p>
        </p:txBody>
      </p:sp>
      <p:sp>
        <p:nvSpPr>
          <p:cNvPr id="2" name="Slide Number Placeholder 1">
            <a:extLst>
              <a:ext uri="{FF2B5EF4-FFF2-40B4-BE49-F238E27FC236}">
                <a16:creationId xmlns:a16="http://schemas.microsoft.com/office/drawing/2014/main" id="{C4836FF8-8B81-DB4D-2710-40F6D3E9BF40}"/>
              </a:ext>
            </a:extLst>
          </p:cNvPr>
          <p:cNvSpPr>
            <a:spLocks noGrp="1"/>
          </p:cNvSpPr>
          <p:nvPr>
            <p:ph type="sldNum" sz="quarter" idx="10"/>
          </p:nvPr>
        </p:nvSpPr>
        <p:spPr>
          <a:xfrm>
            <a:off x="6422780" y="4809466"/>
            <a:ext cx="2057400" cy="274637"/>
          </a:xfrm>
        </p:spPr>
        <p:txBody>
          <a:bodyPr/>
          <a:lstStyle/>
          <a:p>
            <a:fld id="{D767A432-56F1-4561-B8A0-0D279E9F06ED}" type="slidenum">
              <a:rPr lang="en-US" smtClean="0"/>
              <a:t>1</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8"/>
        <p:cNvGrpSpPr/>
        <p:nvPr/>
      </p:nvGrpSpPr>
      <p:grpSpPr>
        <a:xfrm>
          <a:off x="0" y="0"/>
          <a:ext cx="0" cy="0"/>
          <a:chOff x="0" y="0"/>
          <a:chExt cx="0" cy="0"/>
        </a:xfrm>
      </p:grpSpPr>
      <p:sp>
        <p:nvSpPr>
          <p:cNvPr id="1552" name="Google Shape;1552;p45"/>
          <p:cNvSpPr txBox="1">
            <a:spLocks noGrp="1"/>
          </p:cNvSpPr>
          <p:nvPr>
            <p:ph type="title"/>
          </p:nvPr>
        </p:nvSpPr>
        <p:spPr>
          <a:xfrm>
            <a:off x="2744008" y="70927"/>
            <a:ext cx="3655984"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DOCK PANEL</a:t>
            </a:r>
            <a:endParaRPr dirty="0"/>
          </a:p>
        </p:txBody>
      </p:sp>
      <p:grpSp>
        <p:nvGrpSpPr>
          <p:cNvPr id="1582" name="Google Shape;1582;p45"/>
          <p:cNvGrpSpPr/>
          <p:nvPr/>
        </p:nvGrpSpPr>
        <p:grpSpPr>
          <a:xfrm>
            <a:off x="1003700" y="2099400"/>
            <a:ext cx="76825" cy="76800"/>
            <a:chOff x="3104875" y="1099400"/>
            <a:chExt cx="76825" cy="76800"/>
          </a:xfrm>
        </p:grpSpPr>
        <p:sp>
          <p:nvSpPr>
            <p:cNvPr id="1583" name="Google Shape;1583;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45"/>
          <p:cNvGrpSpPr/>
          <p:nvPr/>
        </p:nvGrpSpPr>
        <p:grpSpPr>
          <a:xfrm>
            <a:off x="8086050" y="2917325"/>
            <a:ext cx="76825" cy="76800"/>
            <a:chOff x="3104875" y="1099400"/>
            <a:chExt cx="76825" cy="76800"/>
          </a:xfrm>
        </p:grpSpPr>
        <p:sp>
          <p:nvSpPr>
            <p:cNvPr id="1586" name="Google Shape;1586;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45"/>
          <p:cNvGrpSpPr/>
          <p:nvPr/>
        </p:nvGrpSpPr>
        <p:grpSpPr>
          <a:xfrm>
            <a:off x="6180225" y="982400"/>
            <a:ext cx="76825" cy="76800"/>
            <a:chOff x="3104875" y="1099400"/>
            <a:chExt cx="76825" cy="76800"/>
          </a:xfrm>
        </p:grpSpPr>
        <p:sp>
          <p:nvSpPr>
            <p:cNvPr id="1589" name="Google Shape;1589;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91" name="Google Shape;1591;p45"/>
          <p:cNvPicPr preferRelativeResize="0"/>
          <p:nvPr/>
        </p:nvPicPr>
        <p:blipFill rotWithShape="1">
          <a:blip r:embed="rId3">
            <a:alphaModFix/>
          </a:blip>
          <a:srcRect l="22009" r="18455"/>
          <a:stretch/>
        </p:blipFill>
        <p:spPr>
          <a:xfrm rot="-3282827">
            <a:off x="963587" y="779688"/>
            <a:ext cx="652202" cy="616225"/>
          </a:xfrm>
          <a:prstGeom prst="rect">
            <a:avLst/>
          </a:prstGeom>
          <a:noFill/>
          <a:ln>
            <a:noFill/>
          </a:ln>
        </p:spPr>
      </p:pic>
      <p:pic>
        <p:nvPicPr>
          <p:cNvPr id="1592" name="Google Shape;1592;p45"/>
          <p:cNvPicPr preferRelativeResize="0"/>
          <p:nvPr/>
        </p:nvPicPr>
        <p:blipFill rotWithShape="1">
          <a:blip r:embed="rId4">
            <a:alphaModFix/>
          </a:blip>
          <a:srcRect l="24331" t="5721" r="23342" b="4591"/>
          <a:stretch/>
        </p:blipFill>
        <p:spPr>
          <a:xfrm rot="2268302">
            <a:off x="6849112" y="209824"/>
            <a:ext cx="1857374" cy="1790699"/>
          </a:xfrm>
          <a:prstGeom prst="rect">
            <a:avLst/>
          </a:prstGeom>
          <a:noFill/>
          <a:ln>
            <a:noFill/>
          </a:ln>
        </p:spPr>
      </p:pic>
      <p:sp>
        <p:nvSpPr>
          <p:cNvPr id="3" name="Arrow: Right 2">
            <a:extLst>
              <a:ext uri="{FF2B5EF4-FFF2-40B4-BE49-F238E27FC236}">
                <a16:creationId xmlns:a16="http://schemas.microsoft.com/office/drawing/2014/main" id="{BAEC841A-F85B-49D9-3307-A49B4E890290}"/>
              </a:ext>
            </a:extLst>
          </p:cNvPr>
          <p:cNvSpPr/>
          <p:nvPr/>
        </p:nvSpPr>
        <p:spPr>
          <a:xfrm>
            <a:off x="4085393" y="2432693"/>
            <a:ext cx="978408" cy="484632"/>
          </a:xfrm>
          <a:prstGeom prst="rightArrow">
            <a:avLst/>
          </a:prstGeom>
          <a:solidFill>
            <a:srgbClr val="27173A"/>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Google Shape;1304;p38">
            <a:extLst>
              <a:ext uri="{FF2B5EF4-FFF2-40B4-BE49-F238E27FC236}">
                <a16:creationId xmlns:a16="http://schemas.microsoft.com/office/drawing/2014/main" id="{6369A14E-4859-76B8-BCDC-515F8280951E}"/>
              </a:ext>
            </a:extLst>
          </p:cNvPr>
          <p:cNvSpPr txBox="1">
            <a:spLocks/>
          </p:cNvSpPr>
          <p:nvPr/>
        </p:nvSpPr>
        <p:spPr>
          <a:xfrm>
            <a:off x="5301965" y="1531974"/>
            <a:ext cx="3757596" cy="19469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lgn="l"/>
            <a:r>
              <a:rPr lang="en-US" sz="1600" b="1" dirty="0" err="1"/>
              <a:t>Sintaxa</a:t>
            </a:r>
            <a:r>
              <a:rPr lang="en-US" sz="1600" b="1" dirty="0"/>
              <a:t>:</a:t>
            </a:r>
          </a:p>
          <a:p>
            <a:pPr marL="0" indent="0" algn="l"/>
            <a:endParaRPr lang="en-US" sz="1600" dirty="0"/>
          </a:p>
          <a:p>
            <a:pPr marL="0" indent="0" algn="l"/>
            <a:r>
              <a:rPr lang="en-US" sz="1600" dirty="0"/>
              <a:t>&lt;Window&gt;</a:t>
            </a:r>
          </a:p>
          <a:p>
            <a:pPr marL="0" indent="0" algn="l" defTabSz="274320"/>
            <a:r>
              <a:rPr lang="en-US" sz="1600" b="1" dirty="0"/>
              <a:t>	</a:t>
            </a:r>
            <a:r>
              <a:rPr lang="ro-RO" sz="1600" b="1" dirty="0"/>
              <a:t>&lt;DockPanel&gt;</a:t>
            </a:r>
            <a:endParaRPr lang="en-US" sz="1600" b="1" dirty="0"/>
          </a:p>
          <a:p>
            <a:pPr marL="0" indent="0" algn="l" defTabSz="274320"/>
            <a:r>
              <a:rPr lang="en-US" sz="1600" b="1" dirty="0"/>
              <a:t>		…</a:t>
            </a:r>
          </a:p>
          <a:p>
            <a:pPr marL="0" indent="0" algn="l" defTabSz="274320"/>
            <a:r>
              <a:rPr lang="en-US" dirty="0"/>
              <a:t>	</a:t>
            </a:r>
            <a:r>
              <a:rPr lang="ro-RO" sz="1600" b="1" dirty="0"/>
              <a:t>&lt;/DockPanel&gt;</a:t>
            </a:r>
            <a:endParaRPr lang="en-US" sz="1600" b="1" dirty="0"/>
          </a:p>
          <a:p>
            <a:pPr marL="0" indent="0" algn="l" defTabSz="274320"/>
            <a:r>
              <a:rPr lang="en-US" sz="1600" dirty="0"/>
              <a:t>&lt;/Window&gt;</a:t>
            </a:r>
          </a:p>
        </p:txBody>
      </p:sp>
      <p:sp>
        <p:nvSpPr>
          <p:cNvPr id="10" name="Slide Number Placeholder 9">
            <a:extLst>
              <a:ext uri="{FF2B5EF4-FFF2-40B4-BE49-F238E27FC236}">
                <a16:creationId xmlns:a16="http://schemas.microsoft.com/office/drawing/2014/main" id="{441BA8E1-693A-3806-EDDC-94C930ECDF50}"/>
              </a:ext>
            </a:extLst>
          </p:cNvPr>
          <p:cNvSpPr>
            <a:spLocks noGrp="1"/>
          </p:cNvSpPr>
          <p:nvPr>
            <p:ph type="sldNum" sz="quarter" idx="10"/>
          </p:nvPr>
        </p:nvSpPr>
        <p:spPr/>
        <p:txBody>
          <a:bodyPr/>
          <a:lstStyle/>
          <a:p>
            <a:fld id="{D767A432-56F1-4561-B8A0-0D279E9F06ED}" type="slidenum">
              <a:rPr lang="en-US" smtClean="0"/>
              <a:t>10</a:t>
            </a:fld>
            <a:endParaRPr lang="en-US"/>
          </a:p>
        </p:txBody>
      </p:sp>
      <p:pic>
        <p:nvPicPr>
          <p:cNvPr id="6" name="Picture 5">
            <a:extLst>
              <a:ext uri="{FF2B5EF4-FFF2-40B4-BE49-F238E27FC236}">
                <a16:creationId xmlns:a16="http://schemas.microsoft.com/office/drawing/2014/main" id="{CA7E88CD-3761-2A45-C0CE-7FB582EE4504}"/>
              </a:ext>
            </a:extLst>
          </p:cNvPr>
          <p:cNvPicPr>
            <a:picLocks noChangeAspect="1"/>
          </p:cNvPicPr>
          <p:nvPr/>
        </p:nvPicPr>
        <p:blipFill>
          <a:blip r:embed="rId5"/>
          <a:stretch>
            <a:fillRect/>
          </a:stretch>
        </p:blipFill>
        <p:spPr>
          <a:xfrm>
            <a:off x="1453995" y="1349432"/>
            <a:ext cx="2455928" cy="2651153"/>
          </a:xfrm>
          <a:prstGeom prst="rect">
            <a:avLst/>
          </a:prstGeom>
        </p:spPr>
      </p:pic>
    </p:spTree>
    <p:extLst>
      <p:ext uri="{BB962C8B-B14F-4D97-AF65-F5344CB8AC3E}">
        <p14:creationId xmlns:p14="http://schemas.microsoft.com/office/powerpoint/2010/main" val="6117124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fade">
                                      <p:cBhvr>
                                        <p:cTn id="17" dur="500"/>
                                        <p:tgtEl>
                                          <p:spTgt spid="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2" end="2"/>
                                            </p:txEl>
                                          </p:spTgt>
                                        </p:tgtEl>
                                        <p:attrNameLst>
                                          <p:attrName>style.visibility</p:attrName>
                                        </p:attrNameLst>
                                      </p:cBhvr>
                                      <p:to>
                                        <p:strVal val="visible"/>
                                      </p:to>
                                    </p:set>
                                    <p:animEffect transition="in" filter="fade">
                                      <p:cBhvr>
                                        <p:cTn id="22" dur="500"/>
                                        <p:tgtEl>
                                          <p:spTgt spid="7">
                                            <p:txEl>
                                              <p:pRg st="2" end="2"/>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Effect transition="in" filter="fade">
                                      <p:cBhvr>
                                        <p:cTn id="25" dur="500"/>
                                        <p:tgtEl>
                                          <p:spTgt spid="7">
                                            <p:txEl>
                                              <p:pRg st="3" end="3"/>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7">
                                            <p:txEl>
                                              <p:pRg st="4" end="4"/>
                                            </p:txEl>
                                          </p:spTgt>
                                        </p:tgtEl>
                                        <p:attrNameLst>
                                          <p:attrName>style.visibility</p:attrName>
                                        </p:attrNameLst>
                                      </p:cBhvr>
                                      <p:to>
                                        <p:strVal val="visible"/>
                                      </p:to>
                                    </p:set>
                                    <p:animEffect transition="in" filter="fade">
                                      <p:cBhvr>
                                        <p:cTn id="28" dur="500"/>
                                        <p:tgtEl>
                                          <p:spTgt spid="7">
                                            <p:txEl>
                                              <p:pRg st="4" end="4"/>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animEffect transition="in" filter="fade">
                                      <p:cBhvr>
                                        <p:cTn id="31" dur="500"/>
                                        <p:tgtEl>
                                          <p:spTgt spid="7">
                                            <p:txEl>
                                              <p:pRg st="5" end="5"/>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7">
                                            <p:txEl>
                                              <p:pRg st="6" end="6"/>
                                            </p:txEl>
                                          </p:spTgt>
                                        </p:tgtEl>
                                        <p:attrNameLst>
                                          <p:attrName>style.visibility</p:attrName>
                                        </p:attrNameLst>
                                      </p:cBhvr>
                                      <p:to>
                                        <p:strVal val="visible"/>
                                      </p:to>
                                    </p:set>
                                    <p:animEffect transition="in" filter="fade">
                                      <p:cBhvr>
                                        <p:cTn id="34"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B41B4D-5D51-88B1-2639-EEF9A57DE2FB}"/>
              </a:ext>
            </a:extLst>
          </p:cNvPr>
          <p:cNvSpPr>
            <a:spLocks noGrp="1"/>
          </p:cNvSpPr>
          <p:nvPr>
            <p:ph type="sldNum" sz="quarter" idx="10"/>
          </p:nvPr>
        </p:nvSpPr>
        <p:spPr/>
        <p:txBody>
          <a:bodyPr/>
          <a:lstStyle/>
          <a:p>
            <a:fld id="{D767A432-56F1-4561-B8A0-0D279E9F06ED}" type="slidenum">
              <a:rPr lang="en-US" smtClean="0"/>
              <a:t>11</a:t>
            </a:fld>
            <a:endParaRPr lang="en-US"/>
          </a:p>
        </p:txBody>
      </p:sp>
      <p:grpSp>
        <p:nvGrpSpPr>
          <p:cNvPr id="5" name="Google Shape;9486;p73">
            <a:extLst>
              <a:ext uri="{FF2B5EF4-FFF2-40B4-BE49-F238E27FC236}">
                <a16:creationId xmlns:a16="http://schemas.microsoft.com/office/drawing/2014/main" id="{FC4D1708-5094-4EBE-9D71-BD3CE8CBF10C}"/>
              </a:ext>
            </a:extLst>
          </p:cNvPr>
          <p:cNvGrpSpPr/>
          <p:nvPr/>
        </p:nvGrpSpPr>
        <p:grpSpPr>
          <a:xfrm>
            <a:off x="735981" y="1908263"/>
            <a:ext cx="7181385" cy="1496576"/>
            <a:chOff x="6796238" y="3158297"/>
            <a:chExt cx="1630319" cy="677257"/>
          </a:xfrm>
        </p:grpSpPr>
        <p:cxnSp>
          <p:nvCxnSpPr>
            <p:cNvPr id="6" name="Google Shape;9487;p73">
              <a:extLst>
                <a:ext uri="{FF2B5EF4-FFF2-40B4-BE49-F238E27FC236}">
                  <a16:creationId xmlns:a16="http://schemas.microsoft.com/office/drawing/2014/main" id="{89B2263C-4456-C9AA-FCF8-62B2556D2893}"/>
                </a:ext>
              </a:extLst>
            </p:cNvPr>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 name="Google Shape;9488;p73">
              <a:extLst>
                <a:ext uri="{FF2B5EF4-FFF2-40B4-BE49-F238E27FC236}">
                  <a16:creationId xmlns:a16="http://schemas.microsoft.com/office/drawing/2014/main" id="{0E10D77E-E07B-94F7-8EE7-058A30E49BF3}"/>
                </a:ext>
              </a:extLst>
            </p:cNvPr>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 name="Google Shape;9489;p73">
              <a:extLst>
                <a:ext uri="{FF2B5EF4-FFF2-40B4-BE49-F238E27FC236}">
                  <a16:creationId xmlns:a16="http://schemas.microsoft.com/office/drawing/2014/main" id="{850246AD-B2CB-6ED8-7D03-5019DD959A6C}"/>
                </a:ext>
              </a:extLst>
            </p:cNvPr>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 name="Google Shape;9490;p73">
              <a:extLst>
                <a:ext uri="{FF2B5EF4-FFF2-40B4-BE49-F238E27FC236}">
                  <a16:creationId xmlns:a16="http://schemas.microsoft.com/office/drawing/2014/main" id="{F6770688-45FC-EE99-C2F0-B520A723A86D}"/>
                </a:ext>
              </a:extLst>
            </p:cNvPr>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0" name="Google Shape;9491;p73">
              <a:extLst>
                <a:ext uri="{FF2B5EF4-FFF2-40B4-BE49-F238E27FC236}">
                  <a16:creationId xmlns:a16="http://schemas.microsoft.com/office/drawing/2014/main" id="{2A89B0E6-DA60-5278-AABE-CB149B817975}"/>
                </a:ext>
              </a:extLst>
            </p:cNvPr>
            <p:cNvGrpSpPr/>
            <p:nvPr/>
          </p:nvGrpSpPr>
          <p:grpSpPr>
            <a:xfrm>
              <a:off x="6796238" y="3311904"/>
              <a:ext cx="1630319" cy="377697"/>
              <a:chOff x="6796238" y="3311904"/>
              <a:chExt cx="1630319" cy="377697"/>
            </a:xfrm>
          </p:grpSpPr>
          <p:sp>
            <p:nvSpPr>
              <p:cNvPr id="11" name="Google Shape;9492;p73">
                <a:extLst>
                  <a:ext uri="{FF2B5EF4-FFF2-40B4-BE49-F238E27FC236}">
                    <a16:creationId xmlns:a16="http://schemas.microsoft.com/office/drawing/2014/main" id="{80DE7845-65B9-487B-B0D1-79D9AE76E0F5}"/>
                  </a:ext>
                </a:extLst>
              </p:cNvPr>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93;p73">
                <a:extLst>
                  <a:ext uri="{FF2B5EF4-FFF2-40B4-BE49-F238E27FC236}">
                    <a16:creationId xmlns:a16="http://schemas.microsoft.com/office/drawing/2014/main" id="{DD75F821-D083-48A8-F962-DF8022ADE80C}"/>
                  </a:ext>
                </a:extLst>
              </p:cNvPr>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494;p73">
                <a:extLst>
                  <a:ext uri="{FF2B5EF4-FFF2-40B4-BE49-F238E27FC236}">
                    <a16:creationId xmlns:a16="http://schemas.microsoft.com/office/drawing/2014/main" id="{68C9B6AA-A12F-51B6-9CD7-07061E0F09AC}"/>
                  </a:ext>
                </a:extLst>
              </p:cNvPr>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 name="Google Shape;1552;p45">
            <a:extLst>
              <a:ext uri="{FF2B5EF4-FFF2-40B4-BE49-F238E27FC236}">
                <a16:creationId xmlns:a16="http://schemas.microsoft.com/office/drawing/2014/main" id="{155A3050-72F1-EBCA-9BD2-5CB291094496}"/>
              </a:ext>
            </a:extLst>
          </p:cNvPr>
          <p:cNvSpPr txBox="1">
            <a:spLocks/>
          </p:cNvSpPr>
          <p:nvPr/>
        </p:nvSpPr>
        <p:spPr>
          <a:xfrm>
            <a:off x="2744008" y="70926"/>
            <a:ext cx="3983894" cy="4918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rgbClr val="191919"/>
              </a:buClr>
              <a:buSzPts val="5200"/>
              <a:buFont typeface="Montserrat Black"/>
              <a:buNone/>
              <a:defRPr sz="9600" b="0" i="0" u="none" strike="noStrike" cap="none">
                <a:solidFill>
                  <a:schemeClr val="dk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rgbClr val="191919"/>
              </a:buClr>
              <a:buSzPts val="5200"/>
              <a:buFont typeface="Bebas Neue"/>
              <a:buNone/>
              <a:defRPr sz="5200" b="0" i="0" u="none" strike="noStrike" cap="none">
                <a:solidFill>
                  <a:srgbClr val="191919"/>
                </a:solidFill>
                <a:latin typeface="Bebas Neue"/>
                <a:ea typeface="Bebas Neue"/>
                <a:cs typeface="Bebas Neue"/>
                <a:sym typeface="Bebas Neue"/>
              </a:defRPr>
            </a:lvl2pPr>
            <a:lvl3pPr marR="0" lvl="2" algn="ctr" rtl="0">
              <a:lnSpc>
                <a:spcPct val="100000"/>
              </a:lnSpc>
              <a:spcBef>
                <a:spcPts val="0"/>
              </a:spcBef>
              <a:spcAft>
                <a:spcPts val="0"/>
              </a:spcAft>
              <a:buClr>
                <a:srgbClr val="191919"/>
              </a:buClr>
              <a:buSzPts val="5200"/>
              <a:buFont typeface="Bebas Neue"/>
              <a:buNone/>
              <a:defRPr sz="5200" b="0" i="0" u="none" strike="noStrike" cap="none">
                <a:solidFill>
                  <a:srgbClr val="191919"/>
                </a:solidFill>
                <a:latin typeface="Bebas Neue"/>
                <a:ea typeface="Bebas Neue"/>
                <a:cs typeface="Bebas Neue"/>
                <a:sym typeface="Bebas Neue"/>
              </a:defRPr>
            </a:lvl3pPr>
            <a:lvl4pPr marR="0" lvl="3" algn="ctr" rtl="0">
              <a:lnSpc>
                <a:spcPct val="100000"/>
              </a:lnSpc>
              <a:spcBef>
                <a:spcPts val="0"/>
              </a:spcBef>
              <a:spcAft>
                <a:spcPts val="0"/>
              </a:spcAft>
              <a:buClr>
                <a:srgbClr val="191919"/>
              </a:buClr>
              <a:buSzPts val="5200"/>
              <a:buFont typeface="Bebas Neue"/>
              <a:buNone/>
              <a:defRPr sz="5200" b="0" i="0" u="none" strike="noStrike" cap="none">
                <a:solidFill>
                  <a:srgbClr val="191919"/>
                </a:solidFill>
                <a:latin typeface="Bebas Neue"/>
                <a:ea typeface="Bebas Neue"/>
                <a:cs typeface="Bebas Neue"/>
                <a:sym typeface="Bebas Neue"/>
              </a:defRPr>
            </a:lvl4pPr>
            <a:lvl5pPr marR="0" lvl="4" algn="ctr" rtl="0">
              <a:lnSpc>
                <a:spcPct val="100000"/>
              </a:lnSpc>
              <a:spcBef>
                <a:spcPts val="0"/>
              </a:spcBef>
              <a:spcAft>
                <a:spcPts val="0"/>
              </a:spcAft>
              <a:buClr>
                <a:srgbClr val="191919"/>
              </a:buClr>
              <a:buSzPts val="5200"/>
              <a:buFont typeface="Bebas Neue"/>
              <a:buNone/>
              <a:defRPr sz="5200" b="0" i="0" u="none" strike="noStrike" cap="none">
                <a:solidFill>
                  <a:srgbClr val="191919"/>
                </a:solidFill>
                <a:latin typeface="Bebas Neue"/>
                <a:ea typeface="Bebas Neue"/>
                <a:cs typeface="Bebas Neue"/>
                <a:sym typeface="Bebas Neue"/>
              </a:defRPr>
            </a:lvl5pPr>
            <a:lvl6pPr marR="0" lvl="5" algn="ctr" rtl="0">
              <a:lnSpc>
                <a:spcPct val="100000"/>
              </a:lnSpc>
              <a:spcBef>
                <a:spcPts val="0"/>
              </a:spcBef>
              <a:spcAft>
                <a:spcPts val="0"/>
              </a:spcAft>
              <a:buClr>
                <a:srgbClr val="191919"/>
              </a:buClr>
              <a:buSzPts val="5200"/>
              <a:buFont typeface="Bebas Neue"/>
              <a:buNone/>
              <a:defRPr sz="5200" b="0" i="0" u="none" strike="noStrike" cap="none">
                <a:solidFill>
                  <a:srgbClr val="191919"/>
                </a:solidFill>
                <a:latin typeface="Bebas Neue"/>
                <a:ea typeface="Bebas Neue"/>
                <a:cs typeface="Bebas Neue"/>
                <a:sym typeface="Bebas Neue"/>
              </a:defRPr>
            </a:lvl6pPr>
            <a:lvl7pPr marR="0" lvl="6" algn="ctr" rtl="0">
              <a:lnSpc>
                <a:spcPct val="100000"/>
              </a:lnSpc>
              <a:spcBef>
                <a:spcPts val="0"/>
              </a:spcBef>
              <a:spcAft>
                <a:spcPts val="0"/>
              </a:spcAft>
              <a:buClr>
                <a:srgbClr val="191919"/>
              </a:buClr>
              <a:buSzPts val="5200"/>
              <a:buFont typeface="Bebas Neue"/>
              <a:buNone/>
              <a:defRPr sz="5200" b="0" i="0" u="none" strike="noStrike" cap="none">
                <a:solidFill>
                  <a:srgbClr val="191919"/>
                </a:solidFill>
                <a:latin typeface="Bebas Neue"/>
                <a:ea typeface="Bebas Neue"/>
                <a:cs typeface="Bebas Neue"/>
                <a:sym typeface="Bebas Neue"/>
              </a:defRPr>
            </a:lvl7pPr>
            <a:lvl8pPr marR="0" lvl="7" algn="ctr" rtl="0">
              <a:lnSpc>
                <a:spcPct val="100000"/>
              </a:lnSpc>
              <a:spcBef>
                <a:spcPts val="0"/>
              </a:spcBef>
              <a:spcAft>
                <a:spcPts val="0"/>
              </a:spcAft>
              <a:buClr>
                <a:srgbClr val="191919"/>
              </a:buClr>
              <a:buSzPts val="5200"/>
              <a:buFont typeface="Bebas Neue"/>
              <a:buNone/>
              <a:defRPr sz="5200" b="0" i="0" u="none" strike="noStrike" cap="none">
                <a:solidFill>
                  <a:srgbClr val="191919"/>
                </a:solidFill>
                <a:latin typeface="Bebas Neue"/>
                <a:ea typeface="Bebas Neue"/>
                <a:cs typeface="Bebas Neue"/>
                <a:sym typeface="Bebas Neue"/>
              </a:defRPr>
            </a:lvl8pPr>
            <a:lvl9pPr marR="0" lvl="8" algn="ctr" rtl="0">
              <a:lnSpc>
                <a:spcPct val="100000"/>
              </a:lnSpc>
              <a:spcBef>
                <a:spcPts val="0"/>
              </a:spcBef>
              <a:spcAft>
                <a:spcPts val="0"/>
              </a:spcAft>
              <a:buClr>
                <a:srgbClr val="191919"/>
              </a:buClr>
              <a:buSzPts val="5200"/>
              <a:buFont typeface="Bebas Neue"/>
              <a:buNone/>
              <a:defRPr sz="5200" b="0" i="0" u="none" strike="noStrike" cap="none">
                <a:solidFill>
                  <a:srgbClr val="191919"/>
                </a:solidFill>
                <a:latin typeface="Bebas Neue"/>
                <a:ea typeface="Bebas Neue"/>
                <a:cs typeface="Bebas Neue"/>
                <a:sym typeface="Bebas Neue"/>
              </a:defRPr>
            </a:lvl9pPr>
          </a:lstStyle>
          <a:p>
            <a:pPr algn="ctr"/>
            <a:r>
              <a:rPr lang="en-US" sz="3200" dirty="0"/>
              <a:t>GRID PANEL</a:t>
            </a:r>
            <a:endParaRPr lang="ro-RO" sz="3200" dirty="0"/>
          </a:p>
        </p:txBody>
      </p:sp>
      <p:sp>
        <p:nvSpPr>
          <p:cNvPr id="16" name="TextBox 15">
            <a:extLst>
              <a:ext uri="{FF2B5EF4-FFF2-40B4-BE49-F238E27FC236}">
                <a16:creationId xmlns:a16="http://schemas.microsoft.com/office/drawing/2014/main" id="{B481DAAE-0DA0-83BE-6838-56274EDA7EA4}"/>
              </a:ext>
            </a:extLst>
          </p:cNvPr>
          <p:cNvSpPr txBox="1"/>
          <p:nvPr/>
        </p:nvSpPr>
        <p:spPr>
          <a:xfrm>
            <a:off x="1127762" y="3421752"/>
            <a:ext cx="1119405" cy="307777"/>
          </a:xfrm>
          <a:prstGeom prst="rect">
            <a:avLst/>
          </a:prstGeom>
          <a:noFill/>
        </p:spPr>
        <p:txBody>
          <a:bodyPr wrap="square" rtlCol="0">
            <a:spAutoFit/>
          </a:bodyPr>
          <a:lstStyle/>
          <a:p>
            <a:pPr algn="ctr"/>
            <a:r>
              <a:rPr lang="en-US" dirty="0">
                <a:solidFill>
                  <a:schemeClr val="tx1"/>
                </a:solidFill>
                <a:latin typeface="Montserrat Black" panose="00000A00000000000000" pitchFamily="2" charset="0"/>
              </a:rPr>
              <a:t>CONTROL</a:t>
            </a:r>
          </a:p>
        </p:txBody>
      </p:sp>
      <p:sp>
        <p:nvSpPr>
          <p:cNvPr id="17" name="TextBox 16">
            <a:extLst>
              <a:ext uri="{FF2B5EF4-FFF2-40B4-BE49-F238E27FC236}">
                <a16:creationId xmlns:a16="http://schemas.microsoft.com/office/drawing/2014/main" id="{B720372F-EFC4-BD28-64C2-3E92BDD0547F}"/>
              </a:ext>
            </a:extLst>
          </p:cNvPr>
          <p:cNvSpPr txBox="1"/>
          <p:nvPr/>
        </p:nvSpPr>
        <p:spPr>
          <a:xfrm>
            <a:off x="2830775" y="1401957"/>
            <a:ext cx="1231630" cy="523220"/>
          </a:xfrm>
          <a:prstGeom prst="rect">
            <a:avLst/>
          </a:prstGeom>
          <a:noFill/>
        </p:spPr>
        <p:txBody>
          <a:bodyPr wrap="square" rtlCol="0">
            <a:spAutoFit/>
          </a:bodyPr>
          <a:lstStyle/>
          <a:p>
            <a:pPr algn="ctr"/>
            <a:r>
              <a:rPr lang="en-US" dirty="0">
                <a:solidFill>
                  <a:schemeClr val="tx1"/>
                </a:solidFill>
                <a:latin typeface="Montserrat Black" panose="00000A00000000000000" pitchFamily="2" charset="0"/>
              </a:rPr>
              <a:t>ROWS &amp; COLUMNS</a:t>
            </a:r>
          </a:p>
        </p:txBody>
      </p:sp>
      <p:sp>
        <p:nvSpPr>
          <p:cNvPr id="18" name="TextBox 17">
            <a:extLst>
              <a:ext uri="{FF2B5EF4-FFF2-40B4-BE49-F238E27FC236}">
                <a16:creationId xmlns:a16="http://schemas.microsoft.com/office/drawing/2014/main" id="{D76EDD8B-8157-3E77-C563-5C870C40CD3F}"/>
              </a:ext>
            </a:extLst>
          </p:cNvPr>
          <p:cNvSpPr txBox="1"/>
          <p:nvPr/>
        </p:nvSpPr>
        <p:spPr>
          <a:xfrm>
            <a:off x="6271216" y="1600486"/>
            <a:ext cx="1266883" cy="307777"/>
          </a:xfrm>
          <a:prstGeom prst="rect">
            <a:avLst/>
          </a:prstGeom>
          <a:noFill/>
        </p:spPr>
        <p:txBody>
          <a:bodyPr wrap="square" rtlCol="0">
            <a:spAutoFit/>
          </a:bodyPr>
          <a:lstStyle/>
          <a:p>
            <a:pPr algn="ctr"/>
            <a:r>
              <a:rPr lang="en-US" dirty="0">
                <a:solidFill>
                  <a:schemeClr val="tx1"/>
                </a:solidFill>
                <a:latin typeface="Montserrat Black" panose="00000A00000000000000" pitchFamily="2" charset="0"/>
              </a:rPr>
              <a:t>SPANNING</a:t>
            </a:r>
          </a:p>
        </p:txBody>
      </p:sp>
      <p:sp>
        <p:nvSpPr>
          <p:cNvPr id="19" name="TextBox 18">
            <a:extLst>
              <a:ext uri="{FF2B5EF4-FFF2-40B4-BE49-F238E27FC236}">
                <a16:creationId xmlns:a16="http://schemas.microsoft.com/office/drawing/2014/main" id="{F06CD3C8-582F-48DB-7CAB-ED153F1EA711}"/>
              </a:ext>
            </a:extLst>
          </p:cNvPr>
          <p:cNvSpPr txBox="1"/>
          <p:nvPr/>
        </p:nvSpPr>
        <p:spPr>
          <a:xfrm>
            <a:off x="4646009" y="3421752"/>
            <a:ext cx="1119405" cy="307777"/>
          </a:xfrm>
          <a:prstGeom prst="rect">
            <a:avLst/>
          </a:prstGeom>
          <a:noFill/>
        </p:spPr>
        <p:txBody>
          <a:bodyPr wrap="square" rtlCol="0">
            <a:spAutoFit/>
          </a:bodyPr>
          <a:lstStyle/>
          <a:p>
            <a:pPr algn="ctr"/>
            <a:r>
              <a:rPr lang="en-US" dirty="0">
                <a:solidFill>
                  <a:schemeClr val="tx1"/>
                </a:solidFill>
                <a:latin typeface="Montserrat Black" panose="00000A00000000000000" pitchFamily="2" charset="0"/>
              </a:rPr>
              <a:t>UNITS</a:t>
            </a:r>
          </a:p>
        </p:txBody>
      </p:sp>
      <p:pic>
        <p:nvPicPr>
          <p:cNvPr id="24" name="Google Shape;2257;p62">
            <a:extLst>
              <a:ext uri="{FF2B5EF4-FFF2-40B4-BE49-F238E27FC236}">
                <a16:creationId xmlns:a16="http://schemas.microsoft.com/office/drawing/2014/main" id="{E2577828-34C8-5BDC-6582-0C1F574B7093}"/>
              </a:ext>
            </a:extLst>
          </p:cNvPr>
          <p:cNvPicPr preferRelativeResize="0"/>
          <p:nvPr/>
        </p:nvPicPr>
        <p:blipFill rotWithShape="1">
          <a:blip r:embed="rId2">
            <a:alphaModFix/>
          </a:blip>
          <a:srcRect l="18647" t="7960" r="8852" b="8336"/>
          <a:stretch/>
        </p:blipFill>
        <p:spPr>
          <a:xfrm rot="1974243">
            <a:off x="117316" y="4005852"/>
            <a:ext cx="1307733" cy="818096"/>
          </a:xfrm>
          <a:prstGeom prst="rect">
            <a:avLst/>
          </a:prstGeom>
          <a:noFill/>
          <a:ln>
            <a:noFill/>
          </a:ln>
        </p:spPr>
      </p:pic>
      <p:pic>
        <p:nvPicPr>
          <p:cNvPr id="25" name="Google Shape;2285;p63">
            <a:extLst>
              <a:ext uri="{FF2B5EF4-FFF2-40B4-BE49-F238E27FC236}">
                <a16:creationId xmlns:a16="http://schemas.microsoft.com/office/drawing/2014/main" id="{91B479AE-DAA2-3232-36EA-77CF20A39651}"/>
              </a:ext>
            </a:extLst>
          </p:cNvPr>
          <p:cNvPicPr preferRelativeResize="0"/>
          <p:nvPr/>
        </p:nvPicPr>
        <p:blipFill rotWithShape="1">
          <a:blip r:embed="rId3">
            <a:alphaModFix/>
          </a:blip>
          <a:srcRect l="22009" r="18455"/>
          <a:stretch/>
        </p:blipFill>
        <p:spPr>
          <a:xfrm rot="-1592621">
            <a:off x="7656611" y="295205"/>
            <a:ext cx="1146443" cy="1031069"/>
          </a:xfrm>
          <a:prstGeom prst="rect">
            <a:avLst/>
          </a:prstGeom>
          <a:noFill/>
          <a:ln>
            <a:noFill/>
          </a:ln>
        </p:spPr>
      </p:pic>
    </p:spTree>
    <p:extLst>
      <p:ext uri="{BB962C8B-B14F-4D97-AF65-F5344CB8AC3E}">
        <p14:creationId xmlns:p14="http://schemas.microsoft.com/office/powerpoint/2010/main" val="28677024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8"/>
        <p:cNvGrpSpPr/>
        <p:nvPr/>
      </p:nvGrpSpPr>
      <p:grpSpPr>
        <a:xfrm>
          <a:off x="0" y="0"/>
          <a:ext cx="0" cy="0"/>
          <a:chOff x="0" y="0"/>
          <a:chExt cx="0" cy="0"/>
        </a:xfrm>
      </p:grpSpPr>
      <p:pic>
        <p:nvPicPr>
          <p:cNvPr id="1591" name="Google Shape;1591;p45"/>
          <p:cNvPicPr preferRelativeResize="0"/>
          <p:nvPr/>
        </p:nvPicPr>
        <p:blipFill rotWithShape="1">
          <a:blip r:embed="rId3">
            <a:alphaModFix/>
          </a:blip>
          <a:srcRect l="22009" r="18455"/>
          <a:stretch/>
        </p:blipFill>
        <p:spPr>
          <a:xfrm rot="-3282827">
            <a:off x="56386" y="80688"/>
            <a:ext cx="652202" cy="616225"/>
          </a:xfrm>
          <a:prstGeom prst="rect">
            <a:avLst/>
          </a:prstGeom>
          <a:noFill/>
          <a:ln>
            <a:noFill/>
          </a:ln>
        </p:spPr>
      </p:pic>
      <p:sp>
        <p:nvSpPr>
          <p:cNvPr id="10" name="Slide Number Placeholder 9">
            <a:extLst>
              <a:ext uri="{FF2B5EF4-FFF2-40B4-BE49-F238E27FC236}">
                <a16:creationId xmlns:a16="http://schemas.microsoft.com/office/drawing/2014/main" id="{441BA8E1-693A-3806-EDDC-94C930ECDF50}"/>
              </a:ext>
            </a:extLst>
          </p:cNvPr>
          <p:cNvSpPr>
            <a:spLocks noGrp="1"/>
          </p:cNvSpPr>
          <p:nvPr>
            <p:ph type="sldNum" sz="quarter" idx="10"/>
          </p:nvPr>
        </p:nvSpPr>
        <p:spPr/>
        <p:txBody>
          <a:bodyPr/>
          <a:lstStyle/>
          <a:p>
            <a:fld id="{D767A432-56F1-4561-B8A0-0D279E9F06ED}" type="slidenum">
              <a:rPr lang="en-US" smtClean="0"/>
              <a:t>12</a:t>
            </a:fld>
            <a:endParaRPr lang="en-US" dirty="0"/>
          </a:p>
        </p:txBody>
      </p:sp>
      <p:sp>
        <p:nvSpPr>
          <p:cNvPr id="12" name="TextBox 11">
            <a:extLst>
              <a:ext uri="{FF2B5EF4-FFF2-40B4-BE49-F238E27FC236}">
                <a16:creationId xmlns:a16="http://schemas.microsoft.com/office/drawing/2014/main" id="{EC6A9E8D-99CF-B232-D419-6FA9479F49FB}"/>
              </a:ext>
            </a:extLst>
          </p:cNvPr>
          <p:cNvSpPr txBox="1"/>
          <p:nvPr/>
        </p:nvSpPr>
        <p:spPr>
          <a:xfrm>
            <a:off x="4950135" y="432703"/>
            <a:ext cx="4193865" cy="4278094"/>
          </a:xfrm>
          <a:prstGeom prst="rect">
            <a:avLst/>
          </a:prstGeom>
          <a:noFill/>
        </p:spPr>
        <p:txBody>
          <a:bodyPr wrap="square" rtlCol="0">
            <a:spAutoFit/>
          </a:bodyPr>
          <a:lstStyle/>
          <a:p>
            <a:r>
              <a:rPr lang="en-US" sz="1600" b="1" i="0" dirty="0" err="1">
                <a:solidFill>
                  <a:srgbClr val="FFFFFF"/>
                </a:solidFill>
                <a:effectLst/>
                <a:latin typeface="Montserrat" panose="00000500000000000000" pitchFamily="2" charset="0"/>
              </a:rPr>
              <a:t>Sintaxa</a:t>
            </a:r>
            <a:r>
              <a:rPr lang="en-US" sz="1600" b="1" i="0" dirty="0">
                <a:solidFill>
                  <a:srgbClr val="FFFFFF"/>
                </a:solidFill>
                <a:effectLst/>
                <a:latin typeface="Montserrat" panose="00000500000000000000" pitchFamily="2" charset="0"/>
              </a:rPr>
              <a:t>:</a:t>
            </a:r>
          </a:p>
          <a:p>
            <a:br>
              <a:rPr lang="en-US" sz="1600" b="1" dirty="0">
                <a:solidFill>
                  <a:srgbClr val="FFFFFF"/>
                </a:solidFill>
                <a:latin typeface="Montserrat" panose="00000500000000000000" pitchFamily="2" charset="0"/>
              </a:rPr>
            </a:br>
            <a:r>
              <a:rPr lang="en-US" sz="1600" dirty="0">
                <a:solidFill>
                  <a:srgbClr val="FFFFFF"/>
                </a:solidFill>
                <a:latin typeface="Montserrat" panose="00000500000000000000" pitchFamily="2" charset="0"/>
              </a:rPr>
              <a:t>&lt;Window&gt;</a:t>
            </a:r>
            <a:endParaRPr lang="en-US" sz="1600" b="1" i="0" dirty="0">
              <a:solidFill>
                <a:srgbClr val="FFFFFF"/>
              </a:solidFill>
              <a:effectLst/>
              <a:latin typeface="Montserrat" panose="00000500000000000000" pitchFamily="2" charset="0"/>
            </a:endParaRPr>
          </a:p>
          <a:p>
            <a:pPr lvl="8" defTabSz="274320"/>
            <a:r>
              <a:rPr lang="en-US" sz="1600" b="0" i="0" dirty="0">
                <a:solidFill>
                  <a:srgbClr val="FFFFFF"/>
                </a:solidFill>
                <a:effectLst/>
                <a:latin typeface="Montserrat" panose="00000500000000000000" pitchFamily="2" charset="0"/>
              </a:rPr>
              <a:t>	</a:t>
            </a:r>
            <a:r>
              <a:rPr lang="ro-RO" sz="1600" b="1" i="0" dirty="0">
                <a:solidFill>
                  <a:srgbClr val="FFFFFF"/>
                </a:solidFill>
                <a:effectLst/>
                <a:latin typeface="Montserrat" panose="00000500000000000000" pitchFamily="2" charset="0"/>
              </a:rPr>
              <a:t>&lt;Grid&gt; </a:t>
            </a:r>
            <a:endParaRPr lang="en-US" sz="1600" b="1" i="0" dirty="0">
              <a:solidFill>
                <a:srgbClr val="FFFFFF"/>
              </a:solidFill>
              <a:effectLst/>
              <a:latin typeface="Montserrat" panose="00000500000000000000" pitchFamily="2" charset="0"/>
            </a:endParaRPr>
          </a:p>
          <a:p>
            <a:pPr lvl="8" defTabSz="274320"/>
            <a:r>
              <a:rPr lang="en-US" sz="1600" b="1" i="0" dirty="0">
                <a:solidFill>
                  <a:srgbClr val="FFFFFF"/>
                </a:solidFill>
                <a:effectLst/>
                <a:latin typeface="Montserrat" panose="00000500000000000000" pitchFamily="2" charset="0"/>
              </a:rPr>
              <a:t>     	</a:t>
            </a:r>
            <a:r>
              <a:rPr lang="ro-RO" sz="1600" b="1" i="0" dirty="0">
                <a:solidFill>
                  <a:srgbClr val="FFFFFF"/>
                </a:solidFill>
                <a:effectLst/>
                <a:latin typeface="Montserrat" panose="00000500000000000000" pitchFamily="2" charset="0"/>
              </a:rPr>
              <a:t>&lt;Grid.ColumnDefinitions&gt; </a:t>
            </a:r>
            <a:r>
              <a:rPr lang="en-US" sz="1600" b="1" i="0" dirty="0">
                <a:solidFill>
                  <a:srgbClr val="FFFFFF"/>
                </a:solidFill>
                <a:effectLst/>
                <a:latin typeface="Montserrat" panose="00000500000000000000" pitchFamily="2" charset="0"/>
              </a:rPr>
              <a:t>	</a:t>
            </a:r>
          </a:p>
          <a:p>
            <a:pPr lvl="8" defTabSz="274320"/>
            <a:r>
              <a:rPr lang="en-US" sz="1600" b="1" i="0" dirty="0">
                <a:solidFill>
                  <a:srgbClr val="FFFFFF"/>
                </a:solidFill>
                <a:effectLst/>
                <a:latin typeface="Montserrat" panose="00000500000000000000" pitchFamily="2" charset="0"/>
              </a:rPr>
              <a:t>          	…	</a:t>
            </a:r>
          </a:p>
          <a:p>
            <a:pPr lvl="8" defTabSz="274320"/>
            <a:r>
              <a:rPr lang="en-US" sz="1600" b="1" i="0" dirty="0">
                <a:solidFill>
                  <a:srgbClr val="FFFFFF"/>
                </a:solidFill>
                <a:effectLst/>
                <a:latin typeface="Montserrat" panose="00000500000000000000" pitchFamily="2" charset="0"/>
              </a:rPr>
              <a:t>     	</a:t>
            </a:r>
            <a:r>
              <a:rPr lang="ro-RO" sz="1600" b="1" i="0" dirty="0">
                <a:solidFill>
                  <a:srgbClr val="FFFFFF"/>
                </a:solidFill>
                <a:effectLst/>
                <a:latin typeface="Montserrat" panose="00000500000000000000" pitchFamily="2" charset="0"/>
              </a:rPr>
              <a:t>&lt;/Grid.ColumnDefinitions&gt; </a:t>
            </a:r>
            <a:endParaRPr lang="en-US" sz="1600" b="1" i="0" dirty="0">
              <a:solidFill>
                <a:srgbClr val="FFFFFF"/>
              </a:solidFill>
              <a:effectLst/>
              <a:latin typeface="Montserrat" panose="00000500000000000000" pitchFamily="2" charset="0"/>
            </a:endParaRPr>
          </a:p>
          <a:p>
            <a:pPr lvl="8" defTabSz="274320"/>
            <a:endParaRPr lang="en-US" sz="1600" b="1" dirty="0">
              <a:solidFill>
                <a:srgbClr val="FFFFFF"/>
              </a:solidFill>
              <a:latin typeface="Montserrat" panose="00000500000000000000" pitchFamily="2" charset="0"/>
            </a:endParaRPr>
          </a:p>
          <a:p>
            <a:pPr lvl="8" defTabSz="274320"/>
            <a:r>
              <a:rPr lang="en-US" sz="1600" b="1" i="0" dirty="0">
                <a:solidFill>
                  <a:srgbClr val="FFFFFF"/>
                </a:solidFill>
                <a:effectLst/>
                <a:latin typeface="Montserrat" panose="00000500000000000000" pitchFamily="2" charset="0"/>
              </a:rPr>
              <a:t>     	</a:t>
            </a:r>
            <a:r>
              <a:rPr lang="ro-RO" sz="1600" b="1" i="0" dirty="0">
                <a:solidFill>
                  <a:srgbClr val="FFFFFF"/>
                </a:solidFill>
                <a:effectLst/>
                <a:latin typeface="Montserrat" panose="00000500000000000000" pitchFamily="2" charset="0"/>
              </a:rPr>
              <a:t>&lt;Grid.RowDefinitions&gt; </a:t>
            </a:r>
            <a:endParaRPr lang="en-US" sz="1600" b="1" i="0" dirty="0">
              <a:solidFill>
                <a:srgbClr val="FFFFFF"/>
              </a:solidFill>
              <a:effectLst/>
              <a:latin typeface="Montserrat" panose="00000500000000000000" pitchFamily="2" charset="0"/>
            </a:endParaRPr>
          </a:p>
          <a:p>
            <a:pPr lvl="8" defTabSz="274320"/>
            <a:r>
              <a:rPr lang="en-US" sz="1600" b="1" i="0" dirty="0">
                <a:solidFill>
                  <a:srgbClr val="FFFFFF"/>
                </a:solidFill>
                <a:effectLst/>
                <a:latin typeface="Montserrat" panose="00000500000000000000" pitchFamily="2" charset="0"/>
              </a:rPr>
              <a:t>        	  …</a:t>
            </a:r>
          </a:p>
          <a:p>
            <a:pPr lvl="8" defTabSz="274320"/>
            <a:r>
              <a:rPr lang="en-US" sz="1600" b="1" i="0" dirty="0">
                <a:solidFill>
                  <a:srgbClr val="FFFFFF"/>
                </a:solidFill>
                <a:effectLst/>
                <a:latin typeface="Montserrat" panose="00000500000000000000" pitchFamily="2" charset="0"/>
              </a:rPr>
              <a:t>     	</a:t>
            </a:r>
            <a:r>
              <a:rPr lang="ro-RO" sz="1600" b="1" i="0" dirty="0">
                <a:solidFill>
                  <a:srgbClr val="FFFFFF"/>
                </a:solidFill>
                <a:effectLst/>
                <a:latin typeface="Montserrat" panose="00000500000000000000" pitchFamily="2" charset="0"/>
              </a:rPr>
              <a:t>&lt;/Grid.RowDefinitions&gt; </a:t>
            </a:r>
            <a:endParaRPr lang="en-US" sz="1600" b="1" i="0" dirty="0">
              <a:solidFill>
                <a:srgbClr val="FFFFFF"/>
              </a:solidFill>
              <a:effectLst/>
              <a:latin typeface="Montserrat" panose="00000500000000000000" pitchFamily="2" charset="0"/>
            </a:endParaRPr>
          </a:p>
          <a:p>
            <a:pPr lvl="8" defTabSz="274320"/>
            <a:r>
              <a:rPr lang="en-US" sz="1600" b="1" i="0" dirty="0">
                <a:solidFill>
                  <a:srgbClr val="FFFFFF"/>
                </a:solidFill>
                <a:effectLst/>
                <a:latin typeface="Montserrat" panose="00000500000000000000" pitchFamily="2" charset="0"/>
              </a:rPr>
              <a:t>     	</a:t>
            </a:r>
            <a:r>
              <a:rPr lang="ro-RO" sz="1600" b="1" i="0" dirty="0">
                <a:solidFill>
                  <a:srgbClr val="FFFFFF"/>
                </a:solidFill>
                <a:effectLst/>
                <a:latin typeface="Montserrat" panose="00000500000000000000" pitchFamily="2" charset="0"/>
              </a:rPr>
              <a:t>&lt;Button Grid.ColumnSpan=“</a:t>
            </a:r>
            <a:r>
              <a:rPr lang="en-US" sz="1600" b="1" i="0" dirty="0">
                <a:solidFill>
                  <a:srgbClr val="FFFFFF"/>
                </a:solidFill>
                <a:effectLst/>
                <a:latin typeface="Montserrat" panose="00000500000000000000" pitchFamily="2" charset="0"/>
              </a:rPr>
              <a:t>…</a:t>
            </a:r>
            <a:r>
              <a:rPr lang="ro-RO" sz="1600" b="1" i="0" dirty="0">
                <a:solidFill>
                  <a:srgbClr val="FFFFFF"/>
                </a:solidFill>
                <a:effectLst/>
                <a:latin typeface="Montserrat" panose="00000500000000000000" pitchFamily="2" charset="0"/>
              </a:rPr>
              <a:t>“</a:t>
            </a:r>
            <a:r>
              <a:rPr lang="en-US" sz="1600" b="1" dirty="0">
                <a:solidFill>
                  <a:srgbClr val="FFFFFF"/>
                </a:solidFill>
                <a:latin typeface="Montserrat" panose="00000500000000000000" pitchFamily="2" charset="0"/>
              </a:rPr>
              <a:t>&gt;</a:t>
            </a:r>
            <a:endParaRPr lang="en-US" sz="1600" b="1" i="0" dirty="0">
              <a:solidFill>
                <a:srgbClr val="FFFFFF"/>
              </a:solidFill>
              <a:effectLst/>
              <a:latin typeface="Montserrat" panose="00000500000000000000" pitchFamily="2" charset="0"/>
            </a:endParaRPr>
          </a:p>
          <a:p>
            <a:pPr lvl="8" defTabSz="274320"/>
            <a:r>
              <a:rPr lang="en-US" sz="1600" b="1" i="0" dirty="0">
                <a:solidFill>
                  <a:srgbClr val="FFFFFF"/>
                </a:solidFill>
                <a:effectLst/>
                <a:latin typeface="Montserrat" panose="00000500000000000000" pitchFamily="2" charset="0"/>
              </a:rPr>
              <a:t>     	</a:t>
            </a:r>
            <a:r>
              <a:rPr lang="ro-RO" sz="1600" b="1" i="0" dirty="0">
                <a:solidFill>
                  <a:srgbClr val="FFFFFF"/>
                </a:solidFill>
                <a:effectLst/>
                <a:latin typeface="Montserrat" panose="00000500000000000000" pitchFamily="2" charset="0"/>
              </a:rPr>
              <a:t>&lt;Button Grid.Column=“</a:t>
            </a:r>
            <a:r>
              <a:rPr lang="en-US" sz="1600" b="1" i="0" dirty="0">
                <a:solidFill>
                  <a:srgbClr val="FFFFFF"/>
                </a:solidFill>
                <a:effectLst/>
                <a:latin typeface="Montserrat" panose="00000500000000000000" pitchFamily="2" charset="0"/>
              </a:rPr>
              <a:t>…</a:t>
            </a:r>
            <a:r>
              <a:rPr lang="ro-RO" sz="1600" b="1" i="0" dirty="0">
                <a:solidFill>
                  <a:srgbClr val="FFFFFF"/>
                </a:solidFill>
                <a:effectLst/>
                <a:latin typeface="Montserrat" panose="00000500000000000000" pitchFamily="2" charset="0"/>
              </a:rPr>
              <a:t>“</a:t>
            </a:r>
            <a:r>
              <a:rPr lang="en-US" sz="1600" b="1" i="0" dirty="0">
                <a:solidFill>
                  <a:srgbClr val="FFFFFF"/>
                </a:solidFill>
                <a:effectLst/>
                <a:latin typeface="Montserrat" panose="00000500000000000000" pitchFamily="2" charset="0"/>
              </a:rPr>
              <a:t>&gt;</a:t>
            </a:r>
            <a:r>
              <a:rPr lang="ro-RO" sz="1600" b="1" i="0" dirty="0">
                <a:solidFill>
                  <a:srgbClr val="FFFFFF"/>
                </a:solidFill>
                <a:effectLst/>
                <a:latin typeface="Montserrat" panose="00000500000000000000" pitchFamily="2" charset="0"/>
              </a:rPr>
              <a:t> </a:t>
            </a:r>
            <a:r>
              <a:rPr lang="en-US" sz="1600" b="1" i="0" dirty="0">
                <a:solidFill>
                  <a:srgbClr val="FFFFFF"/>
                </a:solidFill>
                <a:effectLst/>
                <a:latin typeface="Montserrat" panose="00000500000000000000" pitchFamily="2" charset="0"/>
              </a:rPr>
              <a:t>    </a:t>
            </a:r>
          </a:p>
          <a:p>
            <a:pPr lvl="8" defTabSz="274320"/>
            <a:r>
              <a:rPr lang="en-US" sz="1600" b="1" dirty="0">
                <a:solidFill>
                  <a:srgbClr val="FFFFFF"/>
                </a:solidFill>
                <a:latin typeface="Montserrat" panose="00000500000000000000" pitchFamily="2" charset="0"/>
              </a:rPr>
              <a:t>     	</a:t>
            </a:r>
            <a:r>
              <a:rPr lang="ro-RO" sz="1600" b="1" i="0" dirty="0">
                <a:solidFill>
                  <a:srgbClr val="FFFFFF"/>
                </a:solidFill>
                <a:effectLst/>
                <a:latin typeface="Montserrat" panose="00000500000000000000" pitchFamily="2" charset="0"/>
              </a:rPr>
              <a:t>&lt;Button Grid.Row=“</a:t>
            </a:r>
            <a:r>
              <a:rPr lang="en-US" sz="1600" b="1" i="0" dirty="0">
                <a:solidFill>
                  <a:srgbClr val="FFFFFF"/>
                </a:solidFill>
                <a:effectLst/>
                <a:latin typeface="Montserrat" panose="00000500000000000000" pitchFamily="2" charset="0"/>
              </a:rPr>
              <a:t>…</a:t>
            </a:r>
            <a:r>
              <a:rPr lang="ro-RO" sz="1600" b="1" i="0" dirty="0">
                <a:solidFill>
                  <a:srgbClr val="FFFFFF"/>
                </a:solidFill>
                <a:effectLst/>
                <a:latin typeface="Montserrat" panose="00000500000000000000" pitchFamily="2" charset="0"/>
              </a:rPr>
              <a:t>"&gt;</a:t>
            </a:r>
            <a:endParaRPr lang="en-US" sz="1600" b="1" dirty="0">
              <a:solidFill>
                <a:srgbClr val="FFFFFF"/>
              </a:solidFill>
              <a:latin typeface="Montserrat" panose="00000500000000000000" pitchFamily="2" charset="0"/>
            </a:endParaRPr>
          </a:p>
          <a:p>
            <a:pPr lvl="8" defTabSz="274320"/>
            <a:r>
              <a:rPr lang="en-US" sz="1600" b="1" i="0" dirty="0">
                <a:solidFill>
                  <a:srgbClr val="FFFFFF"/>
                </a:solidFill>
                <a:effectLst/>
                <a:latin typeface="Montserrat" panose="00000500000000000000" pitchFamily="2" charset="0"/>
              </a:rPr>
              <a:t>    		…</a:t>
            </a:r>
          </a:p>
          <a:p>
            <a:pPr lvl="8" defTabSz="274320"/>
            <a:r>
              <a:rPr lang="en-US" sz="1600" b="0" i="0" dirty="0">
                <a:solidFill>
                  <a:srgbClr val="FFFFFF"/>
                </a:solidFill>
                <a:effectLst/>
                <a:latin typeface="Montserrat" panose="00000500000000000000" pitchFamily="2" charset="0"/>
              </a:rPr>
              <a:t>	</a:t>
            </a:r>
            <a:r>
              <a:rPr lang="ro-RO" sz="1600" b="1" i="0" dirty="0">
                <a:solidFill>
                  <a:srgbClr val="FFFFFF"/>
                </a:solidFill>
                <a:effectLst/>
                <a:latin typeface="Montserrat" panose="00000500000000000000" pitchFamily="2" charset="0"/>
              </a:rPr>
              <a:t>&lt;/Grid&gt;</a:t>
            </a:r>
            <a:br>
              <a:rPr lang="en-US" sz="1600" dirty="0">
                <a:solidFill>
                  <a:srgbClr val="FFFFFF"/>
                </a:solidFill>
                <a:latin typeface="Montserrat" panose="00000500000000000000" pitchFamily="2" charset="0"/>
              </a:rPr>
            </a:br>
            <a:r>
              <a:rPr lang="en-US" sz="1600" dirty="0">
                <a:solidFill>
                  <a:srgbClr val="FFFFFF"/>
                </a:solidFill>
                <a:latin typeface="Montserrat" panose="00000500000000000000" pitchFamily="2" charset="0"/>
              </a:rPr>
              <a:t>&lt;/Window&gt;</a:t>
            </a:r>
          </a:p>
        </p:txBody>
      </p:sp>
      <p:pic>
        <p:nvPicPr>
          <p:cNvPr id="15" name="Picture 14">
            <a:extLst>
              <a:ext uri="{FF2B5EF4-FFF2-40B4-BE49-F238E27FC236}">
                <a16:creationId xmlns:a16="http://schemas.microsoft.com/office/drawing/2014/main" id="{A88A8CF7-0384-6035-19C7-DA3F1D1AA2BC}"/>
              </a:ext>
            </a:extLst>
          </p:cNvPr>
          <p:cNvPicPr>
            <a:picLocks noChangeAspect="1"/>
          </p:cNvPicPr>
          <p:nvPr/>
        </p:nvPicPr>
        <p:blipFill>
          <a:blip r:embed="rId4"/>
          <a:stretch>
            <a:fillRect/>
          </a:stretch>
        </p:blipFill>
        <p:spPr>
          <a:xfrm>
            <a:off x="460940" y="972237"/>
            <a:ext cx="3129670" cy="3199026"/>
          </a:xfrm>
          <a:prstGeom prst="rect">
            <a:avLst/>
          </a:prstGeom>
        </p:spPr>
      </p:pic>
      <p:sp>
        <p:nvSpPr>
          <p:cNvPr id="16" name="Arrow: Right 15">
            <a:extLst>
              <a:ext uri="{FF2B5EF4-FFF2-40B4-BE49-F238E27FC236}">
                <a16:creationId xmlns:a16="http://schemas.microsoft.com/office/drawing/2014/main" id="{F4568B64-8BB7-8EB8-9215-FF9F0DA54F49}"/>
              </a:ext>
            </a:extLst>
          </p:cNvPr>
          <p:cNvSpPr/>
          <p:nvPr/>
        </p:nvSpPr>
        <p:spPr>
          <a:xfrm>
            <a:off x="4085393" y="2432693"/>
            <a:ext cx="978408" cy="484632"/>
          </a:xfrm>
          <a:prstGeom prst="rightArrow">
            <a:avLst/>
          </a:prstGeom>
          <a:solidFill>
            <a:srgbClr val="27173A"/>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33647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xEl>
                                              <p:pRg st="0" end="0"/>
                                            </p:txEl>
                                          </p:spTgt>
                                        </p:tgtEl>
                                        <p:attrNameLst>
                                          <p:attrName>style.visibility</p:attrName>
                                        </p:attrNameLst>
                                      </p:cBhvr>
                                      <p:to>
                                        <p:strVal val="visible"/>
                                      </p:to>
                                    </p:set>
                                    <p:animEffect transition="in" filter="fade">
                                      <p:cBhvr>
                                        <p:cTn id="17" dur="500"/>
                                        <p:tgtEl>
                                          <p:spTgt spid="12">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xEl>
                                              <p:pRg st="1" end="1"/>
                                            </p:txEl>
                                          </p:spTgt>
                                        </p:tgtEl>
                                        <p:attrNameLst>
                                          <p:attrName>style.visibility</p:attrName>
                                        </p:attrNameLst>
                                      </p:cBhvr>
                                      <p:to>
                                        <p:strVal val="visible"/>
                                      </p:to>
                                    </p:set>
                                    <p:animEffect transition="in" filter="fade">
                                      <p:cBhvr>
                                        <p:cTn id="22" dur="500"/>
                                        <p:tgtEl>
                                          <p:spTgt spid="12">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xEl>
                                              <p:pRg st="2" end="2"/>
                                            </p:txEl>
                                          </p:spTgt>
                                        </p:tgtEl>
                                        <p:attrNameLst>
                                          <p:attrName>style.visibility</p:attrName>
                                        </p:attrNameLst>
                                      </p:cBhvr>
                                      <p:to>
                                        <p:strVal val="visible"/>
                                      </p:to>
                                    </p:set>
                                    <p:animEffect transition="in" filter="fade">
                                      <p:cBhvr>
                                        <p:cTn id="27" dur="500"/>
                                        <p:tgtEl>
                                          <p:spTgt spid="12">
                                            <p:txEl>
                                              <p:pRg st="2" end="2"/>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2">
                                            <p:txEl>
                                              <p:pRg st="3" end="3"/>
                                            </p:txEl>
                                          </p:spTgt>
                                        </p:tgtEl>
                                        <p:attrNameLst>
                                          <p:attrName>style.visibility</p:attrName>
                                        </p:attrNameLst>
                                      </p:cBhvr>
                                      <p:to>
                                        <p:strVal val="visible"/>
                                      </p:to>
                                    </p:set>
                                    <p:animEffect transition="in" filter="fade">
                                      <p:cBhvr>
                                        <p:cTn id="30" dur="500"/>
                                        <p:tgtEl>
                                          <p:spTgt spid="12">
                                            <p:txEl>
                                              <p:pRg st="3" end="3"/>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12">
                                            <p:txEl>
                                              <p:pRg st="4" end="4"/>
                                            </p:txEl>
                                          </p:spTgt>
                                        </p:tgtEl>
                                        <p:attrNameLst>
                                          <p:attrName>style.visibility</p:attrName>
                                        </p:attrNameLst>
                                      </p:cBhvr>
                                      <p:to>
                                        <p:strVal val="visible"/>
                                      </p:to>
                                    </p:set>
                                    <p:animEffect transition="in" filter="fade">
                                      <p:cBhvr>
                                        <p:cTn id="33" dur="500"/>
                                        <p:tgtEl>
                                          <p:spTgt spid="12">
                                            <p:txEl>
                                              <p:pRg st="4" end="4"/>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2">
                                            <p:txEl>
                                              <p:pRg st="5" end="5"/>
                                            </p:txEl>
                                          </p:spTgt>
                                        </p:tgtEl>
                                        <p:attrNameLst>
                                          <p:attrName>style.visibility</p:attrName>
                                        </p:attrNameLst>
                                      </p:cBhvr>
                                      <p:to>
                                        <p:strVal val="visible"/>
                                      </p:to>
                                    </p:set>
                                    <p:animEffect transition="in" filter="fade">
                                      <p:cBhvr>
                                        <p:cTn id="36" dur="500"/>
                                        <p:tgtEl>
                                          <p:spTgt spid="12">
                                            <p:txEl>
                                              <p:pRg st="5" end="5"/>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12">
                                            <p:txEl>
                                              <p:pRg st="7" end="7"/>
                                            </p:txEl>
                                          </p:spTgt>
                                        </p:tgtEl>
                                        <p:attrNameLst>
                                          <p:attrName>style.visibility</p:attrName>
                                        </p:attrNameLst>
                                      </p:cBhvr>
                                      <p:to>
                                        <p:strVal val="visible"/>
                                      </p:to>
                                    </p:set>
                                    <p:animEffect transition="in" filter="fade">
                                      <p:cBhvr>
                                        <p:cTn id="39" dur="500"/>
                                        <p:tgtEl>
                                          <p:spTgt spid="12">
                                            <p:txEl>
                                              <p:pRg st="7" end="7"/>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12">
                                            <p:txEl>
                                              <p:pRg st="8" end="8"/>
                                            </p:txEl>
                                          </p:spTgt>
                                        </p:tgtEl>
                                        <p:attrNameLst>
                                          <p:attrName>style.visibility</p:attrName>
                                        </p:attrNameLst>
                                      </p:cBhvr>
                                      <p:to>
                                        <p:strVal val="visible"/>
                                      </p:to>
                                    </p:set>
                                    <p:animEffect transition="in" filter="fade">
                                      <p:cBhvr>
                                        <p:cTn id="42" dur="500"/>
                                        <p:tgtEl>
                                          <p:spTgt spid="12">
                                            <p:txEl>
                                              <p:pRg st="8" end="8"/>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12">
                                            <p:txEl>
                                              <p:pRg st="9" end="9"/>
                                            </p:txEl>
                                          </p:spTgt>
                                        </p:tgtEl>
                                        <p:attrNameLst>
                                          <p:attrName>style.visibility</p:attrName>
                                        </p:attrNameLst>
                                      </p:cBhvr>
                                      <p:to>
                                        <p:strVal val="visible"/>
                                      </p:to>
                                    </p:set>
                                    <p:animEffect transition="in" filter="fade">
                                      <p:cBhvr>
                                        <p:cTn id="45" dur="500"/>
                                        <p:tgtEl>
                                          <p:spTgt spid="12">
                                            <p:txEl>
                                              <p:pRg st="9" end="9"/>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12">
                                            <p:txEl>
                                              <p:pRg st="10" end="10"/>
                                            </p:txEl>
                                          </p:spTgt>
                                        </p:tgtEl>
                                        <p:attrNameLst>
                                          <p:attrName>style.visibility</p:attrName>
                                        </p:attrNameLst>
                                      </p:cBhvr>
                                      <p:to>
                                        <p:strVal val="visible"/>
                                      </p:to>
                                    </p:set>
                                    <p:animEffect transition="in" filter="fade">
                                      <p:cBhvr>
                                        <p:cTn id="48" dur="500"/>
                                        <p:tgtEl>
                                          <p:spTgt spid="12">
                                            <p:txEl>
                                              <p:pRg st="10" end="10"/>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12">
                                            <p:txEl>
                                              <p:pRg st="11" end="11"/>
                                            </p:txEl>
                                          </p:spTgt>
                                        </p:tgtEl>
                                        <p:attrNameLst>
                                          <p:attrName>style.visibility</p:attrName>
                                        </p:attrNameLst>
                                      </p:cBhvr>
                                      <p:to>
                                        <p:strVal val="visible"/>
                                      </p:to>
                                    </p:set>
                                    <p:animEffect transition="in" filter="fade">
                                      <p:cBhvr>
                                        <p:cTn id="51" dur="500"/>
                                        <p:tgtEl>
                                          <p:spTgt spid="12">
                                            <p:txEl>
                                              <p:pRg st="11" end="11"/>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12">
                                            <p:txEl>
                                              <p:pRg st="12" end="12"/>
                                            </p:txEl>
                                          </p:spTgt>
                                        </p:tgtEl>
                                        <p:attrNameLst>
                                          <p:attrName>style.visibility</p:attrName>
                                        </p:attrNameLst>
                                      </p:cBhvr>
                                      <p:to>
                                        <p:strVal val="visible"/>
                                      </p:to>
                                    </p:set>
                                    <p:animEffect transition="in" filter="fade">
                                      <p:cBhvr>
                                        <p:cTn id="54" dur="500"/>
                                        <p:tgtEl>
                                          <p:spTgt spid="12">
                                            <p:txEl>
                                              <p:pRg st="12" end="12"/>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12">
                                            <p:txEl>
                                              <p:pRg st="13" end="13"/>
                                            </p:txEl>
                                          </p:spTgt>
                                        </p:tgtEl>
                                        <p:attrNameLst>
                                          <p:attrName>style.visibility</p:attrName>
                                        </p:attrNameLst>
                                      </p:cBhvr>
                                      <p:to>
                                        <p:strVal val="visible"/>
                                      </p:to>
                                    </p:set>
                                    <p:animEffect transition="in" filter="fade">
                                      <p:cBhvr>
                                        <p:cTn id="57" dur="500"/>
                                        <p:tgtEl>
                                          <p:spTgt spid="12">
                                            <p:txEl>
                                              <p:pRg st="13" end="13"/>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12">
                                            <p:txEl>
                                              <p:pRg st="14" end="14"/>
                                            </p:txEl>
                                          </p:spTgt>
                                        </p:tgtEl>
                                        <p:attrNameLst>
                                          <p:attrName>style.visibility</p:attrName>
                                        </p:attrNameLst>
                                      </p:cBhvr>
                                      <p:to>
                                        <p:strVal val="visible"/>
                                      </p:to>
                                    </p:set>
                                    <p:animEffect transition="in" filter="fade">
                                      <p:cBhvr>
                                        <p:cTn id="60" dur="500"/>
                                        <p:tgtEl>
                                          <p:spTgt spid="12">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48"/>
        <p:cNvGrpSpPr/>
        <p:nvPr/>
      </p:nvGrpSpPr>
      <p:grpSpPr>
        <a:xfrm>
          <a:off x="0" y="0"/>
          <a:ext cx="0" cy="0"/>
          <a:chOff x="0" y="0"/>
          <a:chExt cx="0" cy="0"/>
        </a:xfrm>
      </p:grpSpPr>
      <p:pic>
        <p:nvPicPr>
          <p:cNvPr id="1591" name="Google Shape;1591;p45"/>
          <p:cNvPicPr preferRelativeResize="0"/>
          <p:nvPr/>
        </p:nvPicPr>
        <p:blipFill rotWithShape="1">
          <a:blip r:embed="rId3">
            <a:alphaModFix/>
          </a:blip>
          <a:srcRect l="22009" r="18455"/>
          <a:stretch/>
        </p:blipFill>
        <p:spPr>
          <a:xfrm rot="-3282827">
            <a:off x="56386" y="80688"/>
            <a:ext cx="652202" cy="616225"/>
          </a:xfrm>
          <a:prstGeom prst="rect">
            <a:avLst/>
          </a:prstGeom>
          <a:noFill/>
          <a:ln>
            <a:noFill/>
          </a:ln>
        </p:spPr>
      </p:pic>
      <p:sp>
        <p:nvSpPr>
          <p:cNvPr id="10" name="Slide Number Placeholder 9">
            <a:extLst>
              <a:ext uri="{FF2B5EF4-FFF2-40B4-BE49-F238E27FC236}">
                <a16:creationId xmlns:a16="http://schemas.microsoft.com/office/drawing/2014/main" id="{441BA8E1-693A-3806-EDDC-94C930ECDF50}"/>
              </a:ext>
            </a:extLst>
          </p:cNvPr>
          <p:cNvSpPr>
            <a:spLocks noGrp="1"/>
          </p:cNvSpPr>
          <p:nvPr>
            <p:ph type="sldNum" sz="quarter" idx="10"/>
          </p:nvPr>
        </p:nvSpPr>
        <p:spPr/>
        <p:txBody>
          <a:bodyPr/>
          <a:lstStyle/>
          <a:p>
            <a:fld id="{D767A432-56F1-4561-B8A0-0D279E9F06ED}" type="slidenum">
              <a:rPr lang="en-US" smtClean="0"/>
              <a:t>13</a:t>
            </a:fld>
            <a:endParaRPr lang="en-US" dirty="0"/>
          </a:p>
        </p:txBody>
      </p:sp>
      <p:sp>
        <p:nvSpPr>
          <p:cNvPr id="2" name="TextBox 1">
            <a:extLst>
              <a:ext uri="{FF2B5EF4-FFF2-40B4-BE49-F238E27FC236}">
                <a16:creationId xmlns:a16="http://schemas.microsoft.com/office/drawing/2014/main" id="{8FD4CE1D-CC54-DAF6-6715-BFFFF988D951}"/>
              </a:ext>
            </a:extLst>
          </p:cNvPr>
          <p:cNvSpPr txBox="1"/>
          <p:nvPr/>
        </p:nvSpPr>
        <p:spPr>
          <a:xfrm>
            <a:off x="2609153" y="96412"/>
            <a:ext cx="3848797" cy="584775"/>
          </a:xfrm>
          <a:prstGeom prst="rect">
            <a:avLst/>
          </a:prstGeom>
          <a:noFill/>
        </p:spPr>
        <p:txBody>
          <a:bodyPr wrap="square" rtlCol="0">
            <a:spAutoFit/>
          </a:bodyPr>
          <a:lstStyle/>
          <a:p>
            <a:pPr algn="ctr"/>
            <a:r>
              <a:rPr lang="en-US" sz="3200" dirty="0">
                <a:solidFill>
                  <a:srgbClr val="FFFFFF"/>
                </a:solidFill>
                <a:latin typeface="Montserrat Black" panose="00000A00000000000000" pitchFamily="2" charset="0"/>
              </a:rPr>
              <a:t>GRIDSPLITTER</a:t>
            </a:r>
          </a:p>
        </p:txBody>
      </p:sp>
      <p:sp>
        <p:nvSpPr>
          <p:cNvPr id="3" name="TextBox 2">
            <a:extLst>
              <a:ext uri="{FF2B5EF4-FFF2-40B4-BE49-F238E27FC236}">
                <a16:creationId xmlns:a16="http://schemas.microsoft.com/office/drawing/2014/main" id="{DDA2792F-7A36-B578-CF64-ADF3B9361C4D}"/>
              </a:ext>
            </a:extLst>
          </p:cNvPr>
          <p:cNvSpPr txBox="1"/>
          <p:nvPr/>
        </p:nvSpPr>
        <p:spPr>
          <a:xfrm>
            <a:off x="5850673" y="1426778"/>
            <a:ext cx="3293327" cy="2462213"/>
          </a:xfrm>
          <a:prstGeom prst="rect">
            <a:avLst/>
          </a:prstGeom>
          <a:noFill/>
        </p:spPr>
        <p:txBody>
          <a:bodyPr wrap="square" rtlCol="0">
            <a:spAutoFit/>
          </a:bodyPr>
          <a:lstStyle/>
          <a:p>
            <a:pPr defTabSz="274320"/>
            <a:r>
              <a:rPr lang="en-US" b="1" dirty="0" err="1">
                <a:solidFill>
                  <a:srgbClr val="FFFFFF"/>
                </a:solidFill>
                <a:latin typeface="Montserrat" panose="00000500000000000000" pitchFamily="2" charset="0"/>
              </a:rPr>
              <a:t>Sintaxa</a:t>
            </a:r>
            <a:r>
              <a:rPr lang="en-US" b="1" dirty="0">
                <a:solidFill>
                  <a:srgbClr val="FFFFFF"/>
                </a:solidFill>
                <a:latin typeface="Montserrat" panose="00000500000000000000" pitchFamily="2" charset="0"/>
              </a:rPr>
              <a:t>:</a:t>
            </a:r>
          </a:p>
          <a:p>
            <a:pPr defTabSz="274320"/>
            <a:endParaRPr lang="en-US" dirty="0">
              <a:solidFill>
                <a:srgbClr val="FFFFFF"/>
              </a:solidFill>
              <a:latin typeface="Montserrat" panose="00000500000000000000" pitchFamily="2" charset="0"/>
            </a:endParaRPr>
          </a:p>
          <a:p>
            <a:pPr defTabSz="274320"/>
            <a:r>
              <a:rPr lang="en-US" dirty="0">
                <a:solidFill>
                  <a:srgbClr val="FFFFFF"/>
                </a:solidFill>
                <a:latin typeface="Montserrat" panose="00000500000000000000" pitchFamily="2" charset="0"/>
              </a:rPr>
              <a:t>&lt;Window&gt;</a:t>
            </a:r>
          </a:p>
          <a:p>
            <a:pPr lvl="1" defTabSz="274320"/>
            <a:r>
              <a:rPr lang="en-US" b="1" dirty="0">
                <a:solidFill>
                  <a:srgbClr val="FFFFFF"/>
                </a:solidFill>
                <a:latin typeface="Montserrat" panose="00000500000000000000" pitchFamily="2" charset="0"/>
              </a:rPr>
              <a:t>	&lt;Grid&gt;</a:t>
            </a:r>
          </a:p>
          <a:p>
            <a:pPr lvl="1" defTabSz="274320"/>
            <a:r>
              <a:rPr lang="en-US" b="1" i="0" dirty="0">
                <a:solidFill>
                  <a:srgbClr val="FFFFFF"/>
                </a:solidFill>
                <a:effectLst/>
                <a:latin typeface="Montserrat" panose="00000500000000000000" pitchFamily="2" charset="0"/>
              </a:rPr>
              <a:t>	     </a:t>
            </a:r>
            <a:r>
              <a:rPr lang="ro-RO" b="1" i="0" dirty="0">
                <a:solidFill>
                  <a:srgbClr val="FFFFFF"/>
                </a:solidFill>
                <a:effectLst/>
                <a:latin typeface="Montserrat" panose="00000500000000000000" pitchFamily="2" charset="0"/>
              </a:rPr>
              <a:t>&lt;Grid.ColumnDefinitions&gt; </a:t>
            </a:r>
            <a:endParaRPr lang="en-US" b="1" dirty="0">
              <a:solidFill>
                <a:srgbClr val="FFFFFF"/>
              </a:solidFill>
              <a:latin typeface="Montserrat" panose="00000500000000000000" pitchFamily="2" charset="0"/>
            </a:endParaRPr>
          </a:p>
          <a:p>
            <a:pPr lvl="1" defTabSz="274320"/>
            <a:r>
              <a:rPr lang="en-US" b="1" dirty="0">
                <a:solidFill>
                  <a:srgbClr val="FFFFFF"/>
                </a:solidFill>
                <a:latin typeface="Montserrat" panose="00000500000000000000" pitchFamily="2" charset="0"/>
              </a:rPr>
              <a:t>     		     …</a:t>
            </a:r>
          </a:p>
          <a:p>
            <a:pPr lvl="1" defTabSz="274320"/>
            <a:r>
              <a:rPr lang="en-US" b="1" i="0" dirty="0">
                <a:solidFill>
                  <a:srgbClr val="FFFFFF"/>
                </a:solidFill>
                <a:effectLst/>
                <a:latin typeface="Montserrat" panose="00000500000000000000" pitchFamily="2" charset="0"/>
              </a:rPr>
              <a:t>	     </a:t>
            </a:r>
            <a:r>
              <a:rPr lang="ro-RO" b="1" i="0" dirty="0">
                <a:solidFill>
                  <a:srgbClr val="FFFFFF"/>
                </a:solidFill>
                <a:effectLst/>
                <a:latin typeface="Montserrat" panose="00000500000000000000" pitchFamily="2" charset="0"/>
              </a:rPr>
              <a:t>&lt;/Grid.ColumnDefinitions&gt;</a:t>
            </a:r>
            <a:endParaRPr lang="en-US" b="1" i="0" dirty="0">
              <a:solidFill>
                <a:srgbClr val="FFFFFF"/>
              </a:solidFill>
              <a:effectLst/>
              <a:latin typeface="Montserrat" panose="00000500000000000000" pitchFamily="2" charset="0"/>
            </a:endParaRPr>
          </a:p>
          <a:p>
            <a:pPr lvl="1" defTabSz="274320"/>
            <a:r>
              <a:rPr lang="en-US" b="1" i="0" dirty="0">
                <a:solidFill>
                  <a:srgbClr val="FFFFFF"/>
                </a:solidFill>
                <a:effectLst/>
                <a:latin typeface="Montserrat" panose="00000500000000000000" pitchFamily="2" charset="0"/>
              </a:rPr>
              <a:t>     		</a:t>
            </a:r>
          </a:p>
          <a:p>
            <a:pPr lvl="1" defTabSz="274320"/>
            <a:r>
              <a:rPr lang="en-US" b="1" dirty="0">
                <a:solidFill>
                  <a:srgbClr val="FFFFFF"/>
                </a:solidFill>
                <a:latin typeface="Montserrat" panose="00000500000000000000" pitchFamily="2" charset="0"/>
              </a:rPr>
              <a:t>		</a:t>
            </a:r>
            <a:r>
              <a:rPr lang="ro-RO" b="1" i="0" dirty="0">
                <a:solidFill>
                  <a:srgbClr val="FFFFFF"/>
                </a:solidFill>
                <a:effectLst/>
                <a:latin typeface="Montserrat" panose="00000500000000000000" pitchFamily="2" charset="0"/>
              </a:rPr>
              <a:t>&lt;GridSplitter </a:t>
            </a:r>
            <a:r>
              <a:rPr lang="en-US" b="1" dirty="0">
                <a:solidFill>
                  <a:srgbClr val="FFFFFF"/>
                </a:solidFill>
                <a:latin typeface="Montserrat" panose="00000500000000000000" pitchFamily="2" charset="0"/>
              </a:rPr>
              <a:t>...</a:t>
            </a:r>
            <a:r>
              <a:rPr lang="ro-RO" b="1" i="0" dirty="0">
                <a:solidFill>
                  <a:srgbClr val="FFFFFF"/>
                </a:solidFill>
                <a:effectLst/>
                <a:latin typeface="Montserrat" panose="00000500000000000000" pitchFamily="2" charset="0"/>
              </a:rPr>
              <a:t> /&gt;</a:t>
            </a:r>
            <a:endParaRPr lang="en-US" b="1" i="0" dirty="0">
              <a:solidFill>
                <a:srgbClr val="FFFFFF"/>
              </a:solidFill>
              <a:effectLst/>
              <a:latin typeface="Montserrat" panose="00000500000000000000" pitchFamily="2" charset="0"/>
            </a:endParaRPr>
          </a:p>
          <a:p>
            <a:pPr lvl="1" defTabSz="274320"/>
            <a:r>
              <a:rPr lang="en-US" b="1" dirty="0">
                <a:solidFill>
                  <a:srgbClr val="FFFFFF"/>
                </a:solidFill>
                <a:latin typeface="Montserrat" panose="00000500000000000000" pitchFamily="2" charset="0"/>
              </a:rPr>
              <a:t>	&lt;/Grid&gt;</a:t>
            </a:r>
          </a:p>
          <a:p>
            <a:pPr defTabSz="274320"/>
            <a:r>
              <a:rPr lang="en-US" dirty="0">
                <a:solidFill>
                  <a:srgbClr val="FFFFFF"/>
                </a:solidFill>
                <a:latin typeface="Montserrat" panose="00000500000000000000" pitchFamily="2" charset="0"/>
              </a:rPr>
              <a:t>&lt;/Window&gt;</a:t>
            </a:r>
          </a:p>
        </p:txBody>
      </p:sp>
      <p:pic>
        <p:nvPicPr>
          <p:cNvPr id="5" name="Picture 4">
            <a:extLst>
              <a:ext uri="{FF2B5EF4-FFF2-40B4-BE49-F238E27FC236}">
                <a16:creationId xmlns:a16="http://schemas.microsoft.com/office/drawing/2014/main" id="{48B4543F-3281-64EE-634E-533C13CDF01B}"/>
              </a:ext>
            </a:extLst>
          </p:cNvPr>
          <p:cNvPicPr>
            <a:picLocks noChangeAspect="1"/>
          </p:cNvPicPr>
          <p:nvPr/>
        </p:nvPicPr>
        <p:blipFill>
          <a:blip r:embed="rId4"/>
          <a:stretch>
            <a:fillRect/>
          </a:stretch>
        </p:blipFill>
        <p:spPr>
          <a:xfrm>
            <a:off x="265034" y="1231973"/>
            <a:ext cx="4306966" cy="2975642"/>
          </a:xfrm>
          <a:prstGeom prst="rect">
            <a:avLst/>
          </a:prstGeom>
        </p:spPr>
      </p:pic>
      <p:sp>
        <p:nvSpPr>
          <p:cNvPr id="6" name="Arrow: Right 5">
            <a:extLst>
              <a:ext uri="{FF2B5EF4-FFF2-40B4-BE49-F238E27FC236}">
                <a16:creationId xmlns:a16="http://schemas.microsoft.com/office/drawing/2014/main" id="{0084E94D-8442-8A0E-599B-E7191FF69DCC}"/>
              </a:ext>
            </a:extLst>
          </p:cNvPr>
          <p:cNvSpPr/>
          <p:nvPr/>
        </p:nvSpPr>
        <p:spPr>
          <a:xfrm>
            <a:off x="4797760" y="2477478"/>
            <a:ext cx="978408" cy="484632"/>
          </a:xfrm>
          <a:prstGeom prst="rightArrow">
            <a:avLst/>
          </a:prstGeom>
          <a:solidFill>
            <a:srgbClr val="27173A"/>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oogle Shape;2282;p63">
            <a:extLst>
              <a:ext uri="{FF2B5EF4-FFF2-40B4-BE49-F238E27FC236}">
                <a16:creationId xmlns:a16="http://schemas.microsoft.com/office/drawing/2014/main" id="{333CB8C8-08BA-EFFA-9350-758055CE496E}"/>
              </a:ext>
            </a:extLst>
          </p:cNvPr>
          <p:cNvPicPr preferRelativeResize="0"/>
          <p:nvPr/>
        </p:nvPicPr>
        <p:blipFill rotWithShape="1">
          <a:blip r:embed="rId5">
            <a:alphaModFix/>
          </a:blip>
          <a:srcRect l="18647" t="7960" r="8852" b="8336"/>
          <a:stretch/>
        </p:blipFill>
        <p:spPr>
          <a:xfrm rot="-1406513">
            <a:off x="5420423" y="4023431"/>
            <a:ext cx="1336285" cy="948193"/>
          </a:xfrm>
          <a:prstGeom prst="rect">
            <a:avLst/>
          </a:prstGeom>
          <a:noFill/>
          <a:ln>
            <a:noFill/>
          </a:ln>
        </p:spPr>
      </p:pic>
    </p:spTree>
    <p:extLst>
      <p:ext uri="{BB962C8B-B14F-4D97-AF65-F5344CB8AC3E}">
        <p14:creationId xmlns:p14="http://schemas.microsoft.com/office/powerpoint/2010/main" val="3680945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500"/>
                                        <p:tgtEl>
                                          <p:spTgt spid="3">
                                            <p:txEl>
                                              <p:pRg st="4" end="4"/>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500"/>
                                        <p:tgtEl>
                                          <p:spTgt spid="3">
                                            <p:txEl>
                                              <p:pRg st="5" end="5"/>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Effect transition="in" filter="fade">
                                      <p:cBhvr>
                                        <p:cTn id="39" dur="500"/>
                                        <p:tgtEl>
                                          <p:spTgt spid="3">
                                            <p:txEl>
                                              <p:pRg st="7" end="7"/>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fade">
                                      <p:cBhvr>
                                        <p:cTn id="45" dur="500"/>
                                        <p:tgtEl>
                                          <p:spTgt spid="3">
                                            <p:txEl>
                                              <p:pRg st="9" end="9"/>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3">
                                            <p:txEl>
                                              <p:pRg st="10" end="10"/>
                                            </p:txEl>
                                          </p:spTgt>
                                        </p:tgtEl>
                                        <p:attrNameLst>
                                          <p:attrName>style.visibility</p:attrName>
                                        </p:attrNameLst>
                                      </p:cBhvr>
                                      <p:to>
                                        <p:strVal val="visible"/>
                                      </p:to>
                                    </p:set>
                                    <p:animEffect transition="in" filter="fade">
                                      <p:cBhvr>
                                        <p:cTn id="48"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5"/>
        <p:cNvGrpSpPr/>
        <p:nvPr/>
      </p:nvGrpSpPr>
      <p:grpSpPr>
        <a:xfrm>
          <a:off x="0" y="0"/>
          <a:ext cx="0" cy="0"/>
          <a:chOff x="0" y="0"/>
          <a:chExt cx="0" cy="0"/>
        </a:xfrm>
      </p:grpSpPr>
      <p:pic>
        <p:nvPicPr>
          <p:cNvPr id="1876" name="Google Shape;1876;p54"/>
          <p:cNvPicPr preferRelativeResize="0"/>
          <p:nvPr/>
        </p:nvPicPr>
        <p:blipFill rotWithShape="1">
          <a:blip r:embed="rId3">
            <a:alphaModFix/>
          </a:blip>
          <a:srcRect l="24331" t="5721" r="23342" b="4591"/>
          <a:stretch/>
        </p:blipFill>
        <p:spPr>
          <a:xfrm rot="3189503">
            <a:off x="3643311" y="1021650"/>
            <a:ext cx="1857375" cy="1790699"/>
          </a:xfrm>
          <a:prstGeom prst="rect">
            <a:avLst/>
          </a:prstGeom>
          <a:noFill/>
          <a:ln>
            <a:noFill/>
          </a:ln>
        </p:spPr>
      </p:pic>
      <p:pic>
        <p:nvPicPr>
          <p:cNvPr id="1877" name="Google Shape;1877;p54"/>
          <p:cNvPicPr preferRelativeResize="0"/>
          <p:nvPr/>
        </p:nvPicPr>
        <p:blipFill rotWithShape="1">
          <a:blip r:embed="rId4">
            <a:alphaModFix/>
          </a:blip>
          <a:srcRect l="18647" t="7960" r="8852" b="8336"/>
          <a:stretch/>
        </p:blipFill>
        <p:spPr>
          <a:xfrm rot="-1406513">
            <a:off x="530485" y="2353337"/>
            <a:ext cx="1175233" cy="763227"/>
          </a:xfrm>
          <a:prstGeom prst="rect">
            <a:avLst/>
          </a:prstGeom>
          <a:noFill/>
          <a:ln>
            <a:noFill/>
          </a:ln>
        </p:spPr>
      </p:pic>
      <p:grpSp>
        <p:nvGrpSpPr>
          <p:cNvPr id="1878" name="Google Shape;1878;p54"/>
          <p:cNvGrpSpPr/>
          <p:nvPr/>
        </p:nvGrpSpPr>
        <p:grpSpPr>
          <a:xfrm>
            <a:off x="1114333" y="1473875"/>
            <a:ext cx="3800100" cy="2456400"/>
            <a:chOff x="1054175" y="1473875"/>
            <a:chExt cx="3800100" cy="2456400"/>
          </a:xfrm>
        </p:grpSpPr>
        <p:sp>
          <p:nvSpPr>
            <p:cNvPr id="1879" name="Google Shape;1879;p54"/>
            <p:cNvSpPr/>
            <p:nvPr/>
          </p:nvSpPr>
          <p:spPr>
            <a:xfrm>
              <a:off x="1155875" y="1473875"/>
              <a:ext cx="3596700" cy="2235900"/>
            </a:xfrm>
            <a:prstGeom prst="round2SameRect">
              <a:avLst>
                <a:gd name="adj1" fmla="val 13298"/>
                <a:gd name="adj2" fmla="val 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4"/>
            <p:cNvSpPr/>
            <p:nvPr/>
          </p:nvSpPr>
          <p:spPr>
            <a:xfrm>
              <a:off x="1054175" y="3709775"/>
              <a:ext cx="3800100" cy="2205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4"/>
            <p:cNvSpPr/>
            <p:nvPr/>
          </p:nvSpPr>
          <p:spPr>
            <a:xfrm>
              <a:off x="2718575" y="3709775"/>
              <a:ext cx="471300" cy="768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4"/>
            <p:cNvSpPr/>
            <p:nvPr/>
          </p:nvSpPr>
          <p:spPr>
            <a:xfrm>
              <a:off x="2888975" y="1552825"/>
              <a:ext cx="130500" cy="130500"/>
            </a:xfrm>
            <a:prstGeom prst="ellipse">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3" name="Google Shape;1883;p54"/>
          <p:cNvSpPr txBox="1">
            <a:spLocks noGrp="1"/>
          </p:cNvSpPr>
          <p:nvPr>
            <p:ph type="title"/>
          </p:nvPr>
        </p:nvSpPr>
        <p:spPr>
          <a:xfrm>
            <a:off x="4986835" y="2171495"/>
            <a:ext cx="3322375" cy="1078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DESKTOP APPLICATION</a:t>
            </a:r>
            <a:endParaRPr dirty="0"/>
          </a:p>
        </p:txBody>
      </p:sp>
      <p:grpSp>
        <p:nvGrpSpPr>
          <p:cNvPr id="1885" name="Google Shape;1885;p54"/>
          <p:cNvGrpSpPr/>
          <p:nvPr/>
        </p:nvGrpSpPr>
        <p:grpSpPr>
          <a:xfrm>
            <a:off x="2021525" y="4292800"/>
            <a:ext cx="76825" cy="76800"/>
            <a:chOff x="3104875" y="1099400"/>
            <a:chExt cx="76825" cy="76800"/>
          </a:xfrm>
        </p:grpSpPr>
        <p:sp>
          <p:nvSpPr>
            <p:cNvPr id="1886" name="Google Shape;1886;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54"/>
          <p:cNvGrpSpPr/>
          <p:nvPr/>
        </p:nvGrpSpPr>
        <p:grpSpPr>
          <a:xfrm>
            <a:off x="5217975" y="1028400"/>
            <a:ext cx="76825" cy="76800"/>
            <a:chOff x="3104875" y="1099400"/>
            <a:chExt cx="76825" cy="76800"/>
          </a:xfrm>
        </p:grpSpPr>
        <p:sp>
          <p:nvSpPr>
            <p:cNvPr id="1889" name="Google Shape;1889;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54"/>
          <p:cNvGrpSpPr/>
          <p:nvPr/>
        </p:nvGrpSpPr>
        <p:grpSpPr>
          <a:xfrm>
            <a:off x="8058650" y="4046475"/>
            <a:ext cx="76825" cy="76800"/>
            <a:chOff x="3104875" y="1099400"/>
            <a:chExt cx="76825" cy="76800"/>
          </a:xfrm>
        </p:grpSpPr>
        <p:sp>
          <p:nvSpPr>
            <p:cNvPr id="1892" name="Google Shape;1892;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94" name="Google Shape;1894;p54"/>
          <p:cNvPicPr preferRelativeResize="0"/>
          <p:nvPr/>
        </p:nvPicPr>
        <p:blipFill rotWithShape="1">
          <a:blip r:embed="rId5">
            <a:alphaModFix/>
          </a:blip>
          <a:srcRect l="15236" r="10474"/>
          <a:stretch/>
        </p:blipFill>
        <p:spPr>
          <a:xfrm rot="-8866461">
            <a:off x="6764937" y="378993"/>
            <a:ext cx="1535572" cy="1375613"/>
          </a:xfrm>
          <a:prstGeom prst="rect">
            <a:avLst/>
          </a:prstGeom>
          <a:noFill/>
          <a:ln>
            <a:noFill/>
          </a:ln>
        </p:spPr>
      </p:pic>
      <p:pic>
        <p:nvPicPr>
          <p:cNvPr id="1895" name="Google Shape;1895;p54"/>
          <p:cNvPicPr preferRelativeResize="0"/>
          <p:nvPr/>
        </p:nvPicPr>
        <p:blipFill>
          <a:blip r:embed="rId6"/>
          <a:srcRect l="3116" r="3116"/>
          <a:stretch/>
        </p:blipFill>
        <p:spPr>
          <a:xfrm>
            <a:off x="1412322" y="1750752"/>
            <a:ext cx="3243600" cy="1929600"/>
          </a:xfrm>
          <a:prstGeom prst="round2SameRect">
            <a:avLst>
              <a:gd name="adj1" fmla="val 9764"/>
              <a:gd name="adj2" fmla="val 0"/>
            </a:avLst>
          </a:prstGeom>
          <a:noFill/>
          <a:ln w="19050" cap="flat" cmpd="sng">
            <a:solidFill>
              <a:schemeClr val="dk1"/>
            </a:solidFill>
            <a:prstDash val="solid"/>
            <a:round/>
            <a:headEnd type="none" w="sm" len="sm"/>
            <a:tailEnd type="none" w="sm" len="sm"/>
          </a:ln>
        </p:spPr>
      </p:pic>
      <p:pic>
        <p:nvPicPr>
          <p:cNvPr id="1896" name="Google Shape;1896;p54"/>
          <p:cNvPicPr preferRelativeResize="0"/>
          <p:nvPr/>
        </p:nvPicPr>
        <p:blipFill rotWithShape="1">
          <a:blip r:embed="rId7">
            <a:alphaModFix/>
          </a:blip>
          <a:srcRect l="22009" r="18455"/>
          <a:stretch/>
        </p:blipFill>
        <p:spPr>
          <a:xfrm rot="-8788535">
            <a:off x="4528226" y="3545437"/>
            <a:ext cx="917219" cy="866621"/>
          </a:xfrm>
          <a:prstGeom prst="rect">
            <a:avLst/>
          </a:prstGeom>
          <a:noFill/>
          <a:ln>
            <a:noFill/>
          </a:ln>
        </p:spPr>
      </p:pic>
      <p:sp>
        <p:nvSpPr>
          <p:cNvPr id="4" name="Slide Number Placeholder 3">
            <a:extLst>
              <a:ext uri="{FF2B5EF4-FFF2-40B4-BE49-F238E27FC236}">
                <a16:creationId xmlns:a16="http://schemas.microsoft.com/office/drawing/2014/main" id="{A6AF4104-326D-D600-6AA2-DA0AE87FAB4E}"/>
              </a:ext>
            </a:extLst>
          </p:cNvPr>
          <p:cNvSpPr>
            <a:spLocks noGrp="1"/>
          </p:cNvSpPr>
          <p:nvPr>
            <p:ph type="sldNum" sz="quarter" idx="10"/>
          </p:nvPr>
        </p:nvSpPr>
        <p:spPr/>
        <p:txBody>
          <a:bodyPr/>
          <a:lstStyle/>
          <a:p>
            <a:fld id="{D767A432-56F1-4561-B8A0-0D279E9F06ED}" type="slidenum">
              <a:rPr lang="en-US" smtClean="0"/>
              <a:t>14</a:t>
            </a:fld>
            <a:endParaRPr lang="en-US"/>
          </a:p>
        </p:txBody>
      </p:sp>
    </p:spTree>
    <p:extLst>
      <p:ext uri="{BB962C8B-B14F-4D97-AF65-F5344CB8AC3E}">
        <p14:creationId xmlns:p14="http://schemas.microsoft.com/office/powerpoint/2010/main" val="2425758069"/>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63"/>
        <p:cNvGrpSpPr/>
        <p:nvPr/>
      </p:nvGrpSpPr>
      <p:grpSpPr>
        <a:xfrm>
          <a:off x="0" y="0"/>
          <a:ext cx="0" cy="0"/>
          <a:chOff x="0" y="0"/>
          <a:chExt cx="0" cy="0"/>
        </a:xfrm>
      </p:grpSpPr>
      <p:sp>
        <p:nvSpPr>
          <p:cNvPr id="2265" name="Google Shape;2265;p63"/>
          <p:cNvSpPr txBox="1">
            <a:spLocks noGrp="1"/>
          </p:cNvSpPr>
          <p:nvPr>
            <p:ph type="title"/>
          </p:nvPr>
        </p:nvSpPr>
        <p:spPr>
          <a:xfrm>
            <a:off x="2347950" y="1516745"/>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pic>
        <p:nvPicPr>
          <p:cNvPr id="2281" name="Google Shape;2281;p63"/>
          <p:cNvPicPr preferRelativeResize="0"/>
          <p:nvPr/>
        </p:nvPicPr>
        <p:blipFill rotWithShape="1">
          <a:blip r:embed="rId3">
            <a:alphaModFix/>
          </a:blip>
          <a:srcRect l="24331" t="5721" r="23342" b="4591"/>
          <a:stretch/>
        </p:blipFill>
        <p:spPr>
          <a:xfrm rot="2268302">
            <a:off x="204037" y="2189887"/>
            <a:ext cx="1857374" cy="1790699"/>
          </a:xfrm>
          <a:prstGeom prst="rect">
            <a:avLst/>
          </a:prstGeom>
          <a:noFill/>
          <a:ln>
            <a:noFill/>
          </a:ln>
        </p:spPr>
      </p:pic>
      <p:pic>
        <p:nvPicPr>
          <p:cNvPr id="2282" name="Google Shape;2282;p63"/>
          <p:cNvPicPr preferRelativeResize="0"/>
          <p:nvPr/>
        </p:nvPicPr>
        <p:blipFill rotWithShape="1">
          <a:blip r:embed="rId4">
            <a:alphaModFix/>
          </a:blip>
          <a:srcRect l="18647" t="7960" r="8852" b="8336"/>
          <a:stretch/>
        </p:blipFill>
        <p:spPr>
          <a:xfrm rot="-1406513">
            <a:off x="1099310" y="551250"/>
            <a:ext cx="1175233" cy="763227"/>
          </a:xfrm>
          <a:prstGeom prst="rect">
            <a:avLst/>
          </a:prstGeom>
          <a:noFill/>
          <a:ln>
            <a:noFill/>
          </a:ln>
        </p:spPr>
      </p:pic>
      <p:pic>
        <p:nvPicPr>
          <p:cNvPr id="2283" name="Google Shape;2283;p63"/>
          <p:cNvPicPr preferRelativeResize="0"/>
          <p:nvPr/>
        </p:nvPicPr>
        <p:blipFill rotWithShape="1">
          <a:blip r:embed="rId5">
            <a:alphaModFix/>
          </a:blip>
          <a:srcRect l="25537" t="7152" r="23467" b="5838"/>
          <a:stretch/>
        </p:blipFill>
        <p:spPr>
          <a:xfrm>
            <a:off x="7084927" y="471206"/>
            <a:ext cx="1920000" cy="1842726"/>
          </a:xfrm>
          <a:prstGeom prst="rect">
            <a:avLst/>
          </a:prstGeom>
          <a:noFill/>
          <a:ln>
            <a:noFill/>
          </a:ln>
        </p:spPr>
      </p:pic>
      <p:pic>
        <p:nvPicPr>
          <p:cNvPr id="2285" name="Google Shape;2285;p63"/>
          <p:cNvPicPr preferRelativeResize="0"/>
          <p:nvPr/>
        </p:nvPicPr>
        <p:blipFill rotWithShape="1">
          <a:blip r:embed="rId6">
            <a:alphaModFix/>
          </a:blip>
          <a:srcRect l="22009" r="18455"/>
          <a:stretch/>
        </p:blipFill>
        <p:spPr>
          <a:xfrm rot="-1592621">
            <a:off x="7901623" y="3961368"/>
            <a:ext cx="903663" cy="853812"/>
          </a:xfrm>
          <a:prstGeom prst="rect">
            <a:avLst/>
          </a:prstGeom>
          <a:noFill/>
          <a:ln>
            <a:noFill/>
          </a:ln>
        </p:spPr>
      </p:pic>
      <p:grpSp>
        <p:nvGrpSpPr>
          <p:cNvPr id="2286" name="Google Shape;2286;p63"/>
          <p:cNvGrpSpPr/>
          <p:nvPr/>
        </p:nvGrpSpPr>
        <p:grpSpPr>
          <a:xfrm>
            <a:off x="6891975" y="620800"/>
            <a:ext cx="76825" cy="76800"/>
            <a:chOff x="3104875" y="1099400"/>
            <a:chExt cx="76825" cy="76800"/>
          </a:xfrm>
        </p:grpSpPr>
        <p:sp>
          <p:nvSpPr>
            <p:cNvPr id="2287" name="Google Shape;2287;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 name="Google Shape;2289;p63"/>
          <p:cNvGrpSpPr/>
          <p:nvPr/>
        </p:nvGrpSpPr>
        <p:grpSpPr>
          <a:xfrm rot="1891135">
            <a:off x="1399937" y="4106218"/>
            <a:ext cx="76828" cy="76803"/>
            <a:chOff x="3104875" y="1099400"/>
            <a:chExt cx="76825" cy="76800"/>
          </a:xfrm>
        </p:grpSpPr>
        <p:sp>
          <p:nvSpPr>
            <p:cNvPr id="2290" name="Google Shape;2290;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63"/>
          <p:cNvGrpSpPr/>
          <p:nvPr/>
        </p:nvGrpSpPr>
        <p:grpSpPr>
          <a:xfrm>
            <a:off x="2141475" y="1931863"/>
            <a:ext cx="76825" cy="76800"/>
            <a:chOff x="3104875" y="1099400"/>
            <a:chExt cx="76825" cy="76800"/>
          </a:xfrm>
        </p:grpSpPr>
        <p:sp>
          <p:nvSpPr>
            <p:cNvPr id="2293" name="Google Shape;2293;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Slide Number Placeholder 3">
            <a:extLst>
              <a:ext uri="{FF2B5EF4-FFF2-40B4-BE49-F238E27FC236}">
                <a16:creationId xmlns:a16="http://schemas.microsoft.com/office/drawing/2014/main" id="{1D1897D1-5862-970F-4101-280DBE3C40A1}"/>
              </a:ext>
            </a:extLst>
          </p:cNvPr>
          <p:cNvSpPr>
            <a:spLocks noGrp="1"/>
          </p:cNvSpPr>
          <p:nvPr>
            <p:ph type="sldNum" sz="quarter" idx="10"/>
          </p:nvPr>
        </p:nvSpPr>
        <p:spPr/>
        <p:txBody>
          <a:bodyPr/>
          <a:lstStyle/>
          <a:p>
            <a:fld id="{D767A432-56F1-4561-B8A0-0D279E9F06ED}" type="slidenum">
              <a:rPr lang="en-US" smtClean="0"/>
              <a:t>15</a:t>
            </a:fld>
            <a:endParaRPr lang="en-US"/>
          </a:p>
        </p:txBody>
      </p:sp>
    </p:spTree>
    <p:extLst>
      <p:ext uri="{BB962C8B-B14F-4D97-AF65-F5344CB8AC3E}">
        <p14:creationId xmlns:p14="http://schemas.microsoft.com/office/powerpoint/2010/main" val="53032627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74"/>
        <p:cNvGrpSpPr/>
        <p:nvPr/>
      </p:nvGrpSpPr>
      <p:grpSpPr>
        <a:xfrm>
          <a:off x="0" y="0"/>
          <a:ext cx="0" cy="0"/>
          <a:chOff x="0" y="0"/>
          <a:chExt cx="0" cy="0"/>
        </a:xfrm>
      </p:grpSpPr>
      <p:sp>
        <p:nvSpPr>
          <p:cNvPr id="1275" name="Google Shape;1275;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CUPRINS</a:t>
            </a:r>
            <a:endParaRPr dirty="0"/>
          </a:p>
        </p:txBody>
      </p:sp>
      <p:sp>
        <p:nvSpPr>
          <p:cNvPr id="1277" name="Google Shape;1277;p37"/>
          <p:cNvSpPr txBox="1">
            <a:spLocks noGrp="1"/>
          </p:cNvSpPr>
          <p:nvPr>
            <p:ph type="title" idx="2"/>
          </p:nvPr>
        </p:nvSpPr>
        <p:spPr>
          <a:xfrm>
            <a:off x="1746891" y="220675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78" name="Google Shape;1278;p37"/>
          <p:cNvSpPr txBox="1">
            <a:spLocks noGrp="1"/>
          </p:cNvSpPr>
          <p:nvPr>
            <p:ph type="subTitle" idx="3"/>
          </p:nvPr>
        </p:nvSpPr>
        <p:spPr>
          <a:xfrm>
            <a:off x="2810960" y="2206750"/>
            <a:ext cx="4369956"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CE SUNT WPF PANELS ?</a:t>
            </a:r>
            <a:endParaRPr dirty="0"/>
          </a:p>
        </p:txBody>
      </p:sp>
      <p:sp>
        <p:nvSpPr>
          <p:cNvPr id="1280" name="Google Shape;1280;p37"/>
          <p:cNvSpPr txBox="1">
            <a:spLocks noGrp="1"/>
          </p:cNvSpPr>
          <p:nvPr>
            <p:ph type="title" idx="5"/>
          </p:nvPr>
        </p:nvSpPr>
        <p:spPr>
          <a:xfrm>
            <a:off x="1746891" y="283983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81" name="Google Shape;1281;p37"/>
          <p:cNvSpPr txBox="1">
            <a:spLocks noGrp="1"/>
          </p:cNvSpPr>
          <p:nvPr>
            <p:ph type="subTitle" idx="6"/>
          </p:nvPr>
        </p:nvSpPr>
        <p:spPr>
          <a:xfrm>
            <a:off x="2810960" y="2839835"/>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TIPURI DE WPF PANELS</a:t>
            </a:r>
            <a:endParaRPr dirty="0"/>
          </a:p>
        </p:txBody>
      </p:sp>
      <p:grpSp>
        <p:nvGrpSpPr>
          <p:cNvPr id="1291" name="Google Shape;1291;p37"/>
          <p:cNvGrpSpPr/>
          <p:nvPr/>
        </p:nvGrpSpPr>
        <p:grpSpPr>
          <a:xfrm>
            <a:off x="7429225" y="1024425"/>
            <a:ext cx="76825" cy="76800"/>
            <a:chOff x="3104875" y="1099400"/>
            <a:chExt cx="76825" cy="76800"/>
          </a:xfrm>
        </p:grpSpPr>
        <p:sp>
          <p:nvSpPr>
            <p:cNvPr id="1292" name="Google Shape;1292;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37"/>
          <p:cNvGrpSpPr/>
          <p:nvPr/>
        </p:nvGrpSpPr>
        <p:grpSpPr>
          <a:xfrm>
            <a:off x="1469800" y="605875"/>
            <a:ext cx="76825" cy="76800"/>
            <a:chOff x="3104875" y="1099400"/>
            <a:chExt cx="76825" cy="76800"/>
          </a:xfrm>
        </p:grpSpPr>
        <p:sp>
          <p:nvSpPr>
            <p:cNvPr id="1295" name="Google Shape;1295;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7" name="Google Shape;1297;p37"/>
          <p:cNvPicPr preferRelativeResize="0"/>
          <p:nvPr/>
        </p:nvPicPr>
        <p:blipFill rotWithShape="1">
          <a:blip r:embed="rId3">
            <a:alphaModFix/>
          </a:blip>
          <a:srcRect l="18647" t="7960" r="8852" b="8336"/>
          <a:stretch/>
        </p:blipFill>
        <p:spPr>
          <a:xfrm rot="-9296825">
            <a:off x="7261373" y="109212"/>
            <a:ext cx="1647828" cy="1070150"/>
          </a:xfrm>
          <a:prstGeom prst="rect">
            <a:avLst/>
          </a:prstGeom>
          <a:noFill/>
          <a:ln>
            <a:noFill/>
          </a:ln>
        </p:spPr>
      </p:pic>
      <p:sp>
        <p:nvSpPr>
          <p:cNvPr id="22" name="Slide Number Placeholder 21">
            <a:extLst>
              <a:ext uri="{FF2B5EF4-FFF2-40B4-BE49-F238E27FC236}">
                <a16:creationId xmlns:a16="http://schemas.microsoft.com/office/drawing/2014/main" id="{B7C5D154-8C7C-6DAE-4DEC-C5D127461523}"/>
              </a:ext>
            </a:extLst>
          </p:cNvPr>
          <p:cNvSpPr>
            <a:spLocks noGrp="1"/>
          </p:cNvSpPr>
          <p:nvPr>
            <p:ph type="sldNum" sz="quarter" idx="19"/>
          </p:nvPr>
        </p:nvSpPr>
        <p:spPr/>
        <p:txBody>
          <a:bodyPr/>
          <a:lstStyle/>
          <a:p>
            <a:fld id="{D767A432-56F1-4561-B8A0-0D279E9F06ED}" type="slidenum">
              <a:rPr lang="en-US" smtClean="0"/>
              <a:t>2</a:t>
            </a:fld>
            <a:endParaRPr lang="en-US"/>
          </a:p>
        </p:txBody>
      </p:sp>
    </p:spTree>
    <p:extLst>
      <p:ext uri="{BB962C8B-B14F-4D97-AF65-F5344CB8AC3E}">
        <p14:creationId xmlns:p14="http://schemas.microsoft.com/office/powerpoint/2010/main" val="333712699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sp>
        <p:nvSpPr>
          <p:cNvPr id="1385" name="Google Shape;1385;p40"/>
          <p:cNvSpPr txBox="1">
            <a:spLocks noGrp="1"/>
          </p:cNvSpPr>
          <p:nvPr>
            <p:ph type="title" idx="2"/>
          </p:nvPr>
        </p:nvSpPr>
        <p:spPr>
          <a:xfrm>
            <a:off x="720000" y="1496250"/>
            <a:ext cx="1381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1387" name="Google Shape;1387;p40"/>
          <p:cNvPicPr preferRelativeResize="0"/>
          <p:nvPr/>
        </p:nvPicPr>
        <p:blipFill rotWithShape="1">
          <a:blip r:embed="rId3">
            <a:alphaModFix/>
          </a:blip>
          <a:srcRect l="24331" t="5721" r="23342" b="4591"/>
          <a:stretch/>
        </p:blipFill>
        <p:spPr>
          <a:xfrm rot="2268302">
            <a:off x="7040137" y="2719387"/>
            <a:ext cx="1857374" cy="1790699"/>
          </a:xfrm>
          <a:prstGeom prst="rect">
            <a:avLst/>
          </a:prstGeom>
          <a:noFill/>
          <a:ln>
            <a:noFill/>
          </a:ln>
        </p:spPr>
      </p:pic>
      <p:pic>
        <p:nvPicPr>
          <p:cNvPr id="1388" name="Google Shape;1388;p40"/>
          <p:cNvPicPr preferRelativeResize="0"/>
          <p:nvPr/>
        </p:nvPicPr>
        <p:blipFill rotWithShape="1">
          <a:blip r:embed="rId4">
            <a:alphaModFix/>
          </a:blip>
          <a:srcRect l="18647" t="7960" r="8852" b="8336"/>
          <a:stretch/>
        </p:blipFill>
        <p:spPr>
          <a:xfrm rot="-1406513">
            <a:off x="6447085" y="3651950"/>
            <a:ext cx="1175233" cy="763227"/>
          </a:xfrm>
          <a:prstGeom prst="rect">
            <a:avLst/>
          </a:prstGeom>
          <a:noFill/>
          <a:ln>
            <a:noFill/>
          </a:ln>
        </p:spPr>
      </p:pic>
      <p:pic>
        <p:nvPicPr>
          <p:cNvPr id="1389" name="Google Shape;1389;p40"/>
          <p:cNvPicPr preferRelativeResize="0"/>
          <p:nvPr/>
        </p:nvPicPr>
        <p:blipFill rotWithShape="1">
          <a:blip r:embed="rId5">
            <a:alphaModFix/>
          </a:blip>
          <a:srcRect l="25537" t="7152" r="23467" b="5838"/>
          <a:stretch/>
        </p:blipFill>
        <p:spPr>
          <a:xfrm>
            <a:off x="6035249" y="251825"/>
            <a:ext cx="1920000" cy="1842726"/>
          </a:xfrm>
          <a:prstGeom prst="rect">
            <a:avLst/>
          </a:prstGeom>
          <a:noFill/>
          <a:ln>
            <a:noFill/>
          </a:ln>
        </p:spPr>
      </p:pic>
      <p:pic>
        <p:nvPicPr>
          <p:cNvPr id="1390" name="Google Shape;1390;p40"/>
          <p:cNvPicPr preferRelativeResize="0"/>
          <p:nvPr/>
        </p:nvPicPr>
        <p:blipFill rotWithShape="1">
          <a:blip r:embed="rId6">
            <a:alphaModFix/>
          </a:blip>
          <a:srcRect l="15236" r="10474"/>
          <a:stretch/>
        </p:blipFill>
        <p:spPr>
          <a:xfrm rot="1220421">
            <a:off x="4940349" y="553959"/>
            <a:ext cx="1552575" cy="1390851"/>
          </a:xfrm>
          <a:prstGeom prst="rect">
            <a:avLst/>
          </a:prstGeom>
          <a:noFill/>
          <a:ln>
            <a:noFill/>
          </a:ln>
        </p:spPr>
      </p:pic>
      <p:sp>
        <p:nvSpPr>
          <p:cNvPr id="1391" name="Google Shape;1391;p40"/>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CE SUNT WPF PANELS ?</a:t>
            </a:r>
            <a:endParaRPr dirty="0"/>
          </a:p>
        </p:txBody>
      </p:sp>
      <p:grpSp>
        <p:nvGrpSpPr>
          <p:cNvPr id="1392" name="Google Shape;1392;p40"/>
          <p:cNvGrpSpPr/>
          <p:nvPr/>
        </p:nvGrpSpPr>
        <p:grpSpPr>
          <a:xfrm>
            <a:off x="8219800" y="2094550"/>
            <a:ext cx="76825" cy="76800"/>
            <a:chOff x="3104875" y="1099400"/>
            <a:chExt cx="76825" cy="76800"/>
          </a:xfrm>
        </p:grpSpPr>
        <p:sp>
          <p:nvSpPr>
            <p:cNvPr id="1393" name="Google Shape;1393;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40"/>
          <p:cNvGrpSpPr/>
          <p:nvPr/>
        </p:nvGrpSpPr>
        <p:grpSpPr>
          <a:xfrm rot="1891135">
            <a:off x="4266962" y="4210993"/>
            <a:ext cx="76828" cy="76803"/>
            <a:chOff x="3104875" y="1099400"/>
            <a:chExt cx="76825" cy="76800"/>
          </a:xfrm>
        </p:grpSpPr>
        <p:sp>
          <p:nvSpPr>
            <p:cNvPr id="1396" name="Google Shape;1396;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0"/>
          <p:cNvGrpSpPr/>
          <p:nvPr/>
        </p:nvGrpSpPr>
        <p:grpSpPr>
          <a:xfrm>
            <a:off x="2400025" y="1210988"/>
            <a:ext cx="76825" cy="76800"/>
            <a:chOff x="3104875" y="1099400"/>
            <a:chExt cx="76825" cy="76800"/>
          </a:xfrm>
        </p:grpSpPr>
        <p:sp>
          <p:nvSpPr>
            <p:cNvPr id="1399" name="Google Shape;1399;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1" name="Google Shape;1401;p40"/>
          <p:cNvPicPr preferRelativeResize="0"/>
          <p:nvPr/>
        </p:nvPicPr>
        <p:blipFill rotWithShape="1">
          <a:blip r:embed="rId7">
            <a:alphaModFix/>
          </a:blip>
          <a:srcRect l="22009" r="18455"/>
          <a:stretch/>
        </p:blipFill>
        <p:spPr>
          <a:xfrm rot="1203247">
            <a:off x="1616204" y="3965720"/>
            <a:ext cx="903665" cy="853810"/>
          </a:xfrm>
          <a:prstGeom prst="rect">
            <a:avLst/>
          </a:prstGeom>
          <a:noFill/>
          <a:ln>
            <a:noFill/>
          </a:ln>
        </p:spPr>
      </p:pic>
      <p:sp>
        <p:nvSpPr>
          <p:cNvPr id="4" name="Slide Number Placeholder 3">
            <a:extLst>
              <a:ext uri="{FF2B5EF4-FFF2-40B4-BE49-F238E27FC236}">
                <a16:creationId xmlns:a16="http://schemas.microsoft.com/office/drawing/2014/main" id="{F7175FF2-ED5C-BE4B-9665-99B75BDD6458}"/>
              </a:ext>
            </a:extLst>
          </p:cNvPr>
          <p:cNvSpPr>
            <a:spLocks noGrp="1"/>
          </p:cNvSpPr>
          <p:nvPr>
            <p:ph type="sldNum" sz="quarter" idx="10"/>
          </p:nvPr>
        </p:nvSpPr>
        <p:spPr/>
        <p:txBody>
          <a:bodyPr/>
          <a:lstStyle/>
          <a:p>
            <a:fld id="{D767A432-56F1-4561-B8A0-0D279E9F06ED}" type="slidenum">
              <a:rPr lang="en-US" smtClean="0"/>
              <a:t>3</a:t>
            </a:fld>
            <a:endParaRPr lang="en-US"/>
          </a:p>
        </p:txBody>
      </p:sp>
    </p:spTree>
    <p:extLst>
      <p:ext uri="{BB962C8B-B14F-4D97-AF65-F5344CB8AC3E}">
        <p14:creationId xmlns:p14="http://schemas.microsoft.com/office/powerpoint/2010/main" val="3147303502"/>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1"/>
        <p:cNvGrpSpPr/>
        <p:nvPr/>
      </p:nvGrpSpPr>
      <p:grpSpPr>
        <a:xfrm>
          <a:off x="0" y="0"/>
          <a:ext cx="0" cy="0"/>
          <a:chOff x="0" y="0"/>
          <a:chExt cx="0" cy="0"/>
        </a:xfrm>
      </p:grpSpPr>
      <p:sp>
        <p:nvSpPr>
          <p:cNvPr id="1303" name="Google Shape;1303;p38"/>
          <p:cNvSpPr txBox="1">
            <a:spLocks noGrp="1"/>
          </p:cNvSpPr>
          <p:nvPr>
            <p:ph type="title"/>
          </p:nvPr>
        </p:nvSpPr>
        <p:spPr>
          <a:xfrm>
            <a:off x="4184466" y="1640975"/>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WPF PANEL</a:t>
            </a:r>
            <a:endParaRPr dirty="0"/>
          </a:p>
        </p:txBody>
      </p:sp>
      <p:sp>
        <p:nvSpPr>
          <p:cNvPr id="1304" name="Google Shape;1304;p38"/>
          <p:cNvSpPr txBox="1">
            <a:spLocks noGrp="1"/>
          </p:cNvSpPr>
          <p:nvPr>
            <p:ph type="subTitle" idx="1"/>
          </p:nvPr>
        </p:nvSpPr>
        <p:spPr>
          <a:xfrm>
            <a:off x="4184466" y="2213675"/>
            <a:ext cx="4294800" cy="6481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Este un </a:t>
            </a:r>
            <a:r>
              <a:rPr lang="it-IT" b="1" dirty="0"/>
              <a:t>element grafic </a:t>
            </a:r>
            <a:r>
              <a:rPr lang="it-IT" dirty="0"/>
              <a:t>care poate conține alte </a:t>
            </a:r>
            <a:r>
              <a:rPr lang="it-IT" b="1" dirty="0"/>
              <a:t>elemente grafice </a:t>
            </a:r>
            <a:r>
              <a:rPr lang="it-IT" dirty="0"/>
              <a:t>(butoane, imagini, etc).</a:t>
            </a:r>
            <a:endParaRPr lang="en-US" dirty="0"/>
          </a:p>
        </p:txBody>
      </p:sp>
      <p:pic>
        <p:nvPicPr>
          <p:cNvPr id="1305" name="Google Shape;1305;p38"/>
          <p:cNvPicPr preferRelativeResize="0"/>
          <p:nvPr/>
        </p:nvPicPr>
        <p:blipFill rotWithShape="1">
          <a:blip r:embed="rId3">
            <a:alphaModFix/>
          </a:blip>
          <a:srcRect l="25537" t="7152" r="23467" b="5838"/>
          <a:stretch/>
        </p:blipFill>
        <p:spPr>
          <a:xfrm>
            <a:off x="199069" y="2821866"/>
            <a:ext cx="1920000" cy="1842726"/>
          </a:xfrm>
          <a:prstGeom prst="rect">
            <a:avLst/>
          </a:prstGeom>
          <a:noFill/>
          <a:ln>
            <a:noFill/>
          </a:ln>
        </p:spPr>
      </p:pic>
      <p:pic>
        <p:nvPicPr>
          <p:cNvPr id="1306" name="Google Shape;1306;p38"/>
          <p:cNvPicPr preferRelativeResize="0"/>
          <p:nvPr/>
        </p:nvPicPr>
        <p:blipFill rotWithShape="1">
          <a:blip r:embed="rId4">
            <a:alphaModFix/>
          </a:blip>
          <a:srcRect l="22009" r="18455"/>
          <a:stretch/>
        </p:blipFill>
        <p:spPr>
          <a:xfrm rot="-1020103">
            <a:off x="5083338" y="473539"/>
            <a:ext cx="652201" cy="616226"/>
          </a:xfrm>
          <a:prstGeom prst="rect">
            <a:avLst/>
          </a:prstGeom>
          <a:noFill/>
          <a:ln>
            <a:noFill/>
          </a:ln>
        </p:spPr>
      </p:pic>
      <p:grpSp>
        <p:nvGrpSpPr>
          <p:cNvPr id="1310" name="Google Shape;1310;p38"/>
          <p:cNvGrpSpPr/>
          <p:nvPr/>
        </p:nvGrpSpPr>
        <p:grpSpPr>
          <a:xfrm>
            <a:off x="1003700" y="2099400"/>
            <a:ext cx="76825" cy="76800"/>
            <a:chOff x="3104875" y="1099400"/>
            <a:chExt cx="76825" cy="76800"/>
          </a:xfrm>
        </p:grpSpPr>
        <p:sp>
          <p:nvSpPr>
            <p:cNvPr id="1311" name="Google Shape;1311;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38"/>
          <p:cNvGrpSpPr/>
          <p:nvPr/>
        </p:nvGrpSpPr>
        <p:grpSpPr>
          <a:xfrm>
            <a:off x="3765550" y="1029325"/>
            <a:ext cx="76825" cy="76800"/>
            <a:chOff x="3104875" y="1099400"/>
            <a:chExt cx="76825" cy="76800"/>
          </a:xfrm>
        </p:grpSpPr>
        <p:sp>
          <p:nvSpPr>
            <p:cNvPr id="1314" name="Google Shape;1314;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38"/>
          <p:cNvGrpSpPr/>
          <p:nvPr/>
        </p:nvGrpSpPr>
        <p:grpSpPr>
          <a:xfrm>
            <a:off x="4870450" y="4197150"/>
            <a:ext cx="76825" cy="76800"/>
            <a:chOff x="3104875" y="1099400"/>
            <a:chExt cx="76825" cy="76800"/>
          </a:xfrm>
        </p:grpSpPr>
        <p:sp>
          <p:nvSpPr>
            <p:cNvPr id="1317" name="Google Shape;1317;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Graphical user interface&#10;&#10;Description automatically generated with medium confidence">
            <a:extLst>
              <a:ext uri="{FF2B5EF4-FFF2-40B4-BE49-F238E27FC236}">
                <a16:creationId xmlns:a16="http://schemas.microsoft.com/office/drawing/2014/main" id="{AF6BB70D-131E-F8C0-7069-3BA4DE83A104}"/>
              </a:ext>
            </a:extLst>
          </p:cNvPr>
          <p:cNvPicPr>
            <a:picLocks noChangeAspect="1"/>
          </p:cNvPicPr>
          <p:nvPr/>
        </p:nvPicPr>
        <p:blipFill>
          <a:blip r:embed="rId5"/>
          <a:stretch>
            <a:fillRect/>
          </a:stretch>
        </p:blipFill>
        <p:spPr>
          <a:xfrm>
            <a:off x="1347135" y="1632448"/>
            <a:ext cx="1903070" cy="1189418"/>
          </a:xfrm>
          <a:prstGeom prst="rect">
            <a:avLst/>
          </a:prstGeom>
        </p:spPr>
      </p:pic>
      <p:sp>
        <p:nvSpPr>
          <p:cNvPr id="5" name="Slide Number Placeholder 4">
            <a:extLst>
              <a:ext uri="{FF2B5EF4-FFF2-40B4-BE49-F238E27FC236}">
                <a16:creationId xmlns:a16="http://schemas.microsoft.com/office/drawing/2014/main" id="{DAFACF66-6967-438A-397C-185A98631D9B}"/>
              </a:ext>
            </a:extLst>
          </p:cNvPr>
          <p:cNvSpPr>
            <a:spLocks noGrp="1"/>
          </p:cNvSpPr>
          <p:nvPr>
            <p:ph type="sldNum" sz="quarter" idx="10"/>
          </p:nvPr>
        </p:nvSpPr>
        <p:spPr>
          <a:xfrm>
            <a:off x="6421866" y="4739762"/>
            <a:ext cx="2057400" cy="274637"/>
          </a:xfrm>
        </p:spPr>
        <p:txBody>
          <a:bodyPr/>
          <a:lstStyle/>
          <a:p>
            <a:fld id="{D767A432-56F1-4561-B8A0-0D279E9F06ED}" type="slidenum">
              <a:rPr lang="en-US" smtClean="0"/>
              <a:t>4</a:t>
            </a:fld>
            <a:endParaRPr lang="en-US" dirty="0"/>
          </a:p>
        </p:txBody>
      </p:sp>
    </p:spTree>
    <p:extLst>
      <p:ext uri="{BB962C8B-B14F-4D97-AF65-F5344CB8AC3E}">
        <p14:creationId xmlns:p14="http://schemas.microsoft.com/office/powerpoint/2010/main" val="30518068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04">
                                            <p:txEl>
                                              <p:pRg st="0" end="0"/>
                                            </p:txEl>
                                          </p:spTgt>
                                        </p:tgtEl>
                                        <p:attrNameLst>
                                          <p:attrName>style.visibility</p:attrName>
                                        </p:attrNameLst>
                                      </p:cBhvr>
                                      <p:to>
                                        <p:strVal val="visible"/>
                                      </p:to>
                                    </p:set>
                                    <p:animEffect transition="in" filter="fade">
                                      <p:cBhvr>
                                        <p:cTn id="7" dur="500"/>
                                        <p:tgtEl>
                                          <p:spTgt spid="130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sp>
        <p:nvSpPr>
          <p:cNvPr id="1385" name="Google Shape;1385;p40"/>
          <p:cNvSpPr txBox="1">
            <a:spLocks noGrp="1"/>
          </p:cNvSpPr>
          <p:nvPr>
            <p:ph type="title" idx="2"/>
          </p:nvPr>
        </p:nvSpPr>
        <p:spPr>
          <a:xfrm>
            <a:off x="720000" y="1496250"/>
            <a:ext cx="1381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pic>
        <p:nvPicPr>
          <p:cNvPr id="1387" name="Google Shape;1387;p40"/>
          <p:cNvPicPr preferRelativeResize="0"/>
          <p:nvPr/>
        </p:nvPicPr>
        <p:blipFill rotWithShape="1">
          <a:blip r:embed="rId3">
            <a:alphaModFix/>
          </a:blip>
          <a:srcRect l="24331" t="5721" r="23342" b="4591"/>
          <a:stretch/>
        </p:blipFill>
        <p:spPr>
          <a:xfrm rot="2268302">
            <a:off x="7040137" y="2719387"/>
            <a:ext cx="1857374" cy="1790699"/>
          </a:xfrm>
          <a:prstGeom prst="rect">
            <a:avLst/>
          </a:prstGeom>
          <a:noFill/>
          <a:ln>
            <a:noFill/>
          </a:ln>
        </p:spPr>
      </p:pic>
      <p:pic>
        <p:nvPicPr>
          <p:cNvPr id="1388" name="Google Shape;1388;p40"/>
          <p:cNvPicPr preferRelativeResize="0"/>
          <p:nvPr/>
        </p:nvPicPr>
        <p:blipFill rotWithShape="1">
          <a:blip r:embed="rId4">
            <a:alphaModFix/>
          </a:blip>
          <a:srcRect l="18647" t="7960" r="8852" b="8336"/>
          <a:stretch/>
        </p:blipFill>
        <p:spPr>
          <a:xfrm rot="-1406513">
            <a:off x="6447085" y="3651950"/>
            <a:ext cx="1175233" cy="763227"/>
          </a:xfrm>
          <a:prstGeom prst="rect">
            <a:avLst/>
          </a:prstGeom>
          <a:noFill/>
          <a:ln>
            <a:noFill/>
          </a:ln>
        </p:spPr>
      </p:pic>
      <p:pic>
        <p:nvPicPr>
          <p:cNvPr id="1389" name="Google Shape;1389;p40"/>
          <p:cNvPicPr preferRelativeResize="0"/>
          <p:nvPr/>
        </p:nvPicPr>
        <p:blipFill rotWithShape="1">
          <a:blip r:embed="rId5">
            <a:alphaModFix/>
          </a:blip>
          <a:srcRect l="25537" t="7152" r="23467" b="5838"/>
          <a:stretch/>
        </p:blipFill>
        <p:spPr>
          <a:xfrm>
            <a:off x="6035249" y="251825"/>
            <a:ext cx="1920000" cy="1842726"/>
          </a:xfrm>
          <a:prstGeom prst="rect">
            <a:avLst/>
          </a:prstGeom>
          <a:noFill/>
          <a:ln>
            <a:noFill/>
          </a:ln>
        </p:spPr>
      </p:pic>
      <p:pic>
        <p:nvPicPr>
          <p:cNvPr id="1390" name="Google Shape;1390;p40"/>
          <p:cNvPicPr preferRelativeResize="0"/>
          <p:nvPr/>
        </p:nvPicPr>
        <p:blipFill rotWithShape="1">
          <a:blip r:embed="rId6">
            <a:alphaModFix/>
          </a:blip>
          <a:srcRect l="15236" r="10474"/>
          <a:stretch/>
        </p:blipFill>
        <p:spPr>
          <a:xfrm rot="1220421">
            <a:off x="4940349" y="553959"/>
            <a:ext cx="1552575" cy="1390851"/>
          </a:xfrm>
          <a:prstGeom prst="rect">
            <a:avLst/>
          </a:prstGeom>
          <a:noFill/>
          <a:ln>
            <a:noFill/>
          </a:ln>
        </p:spPr>
      </p:pic>
      <p:sp>
        <p:nvSpPr>
          <p:cNvPr id="1391" name="Google Shape;1391;p40"/>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TIPURI DE WPF PANELS</a:t>
            </a:r>
          </a:p>
        </p:txBody>
      </p:sp>
      <p:grpSp>
        <p:nvGrpSpPr>
          <p:cNvPr id="1392" name="Google Shape;1392;p40"/>
          <p:cNvGrpSpPr/>
          <p:nvPr/>
        </p:nvGrpSpPr>
        <p:grpSpPr>
          <a:xfrm>
            <a:off x="8219800" y="2094550"/>
            <a:ext cx="76825" cy="76800"/>
            <a:chOff x="3104875" y="1099400"/>
            <a:chExt cx="76825" cy="76800"/>
          </a:xfrm>
        </p:grpSpPr>
        <p:sp>
          <p:nvSpPr>
            <p:cNvPr id="1393" name="Google Shape;1393;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40"/>
          <p:cNvGrpSpPr/>
          <p:nvPr/>
        </p:nvGrpSpPr>
        <p:grpSpPr>
          <a:xfrm rot="1891135">
            <a:off x="4266962" y="4210993"/>
            <a:ext cx="76828" cy="76803"/>
            <a:chOff x="3104875" y="1099400"/>
            <a:chExt cx="76825" cy="76800"/>
          </a:xfrm>
        </p:grpSpPr>
        <p:sp>
          <p:nvSpPr>
            <p:cNvPr id="1396" name="Google Shape;1396;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0"/>
          <p:cNvGrpSpPr/>
          <p:nvPr/>
        </p:nvGrpSpPr>
        <p:grpSpPr>
          <a:xfrm>
            <a:off x="2400025" y="1210988"/>
            <a:ext cx="76825" cy="76800"/>
            <a:chOff x="3104875" y="1099400"/>
            <a:chExt cx="76825" cy="76800"/>
          </a:xfrm>
        </p:grpSpPr>
        <p:sp>
          <p:nvSpPr>
            <p:cNvPr id="1399" name="Google Shape;1399;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1" name="Google Shape;1401;p40"/>
          <p:cNvPicPr preferRelativeResize="0"/>
          <p:nvPr/>
        </p:nvPicPr>
        <p:blipFill rotWithShape="1">
          <a:blip r:embed="rId7">
            <a:alphaModFix/>
          </a:blip>
          <a:srcRect l="22009" r="18455"/>
          <a:stretch/>
        </p:blipFill>
        <p:spPr>
          <a:xfrm rot="1203247">
            <a:off x="1616204" y="3965720"/>
            <a:ext cx="903665" cy="853810"/>
          </a:xfrm>
          <a:prstGeom prst="rect">
            <a:avLst/>
          </a:prstGeom>
          <a:noFill/>
          <a:ln>
            <a:noFill/>
          </a:ln>
        </p:spPr>
      </p:pic>
      <p:sp>
        <p:nvSpPr>
          <p:cNvPr id="2" name="Slide Number Placeholder 1">
            <a:extLst>
              <a:ext uri="{FF2B5EF4-FFF2-40B4-BE49-F238E27FC236}">
                <a16:creationId xmlns:a16="http://schemas.microsoft.com/office/drawing/2014/main" id="{AAE1A8A0-C449-85DC-1BD4-6BC83801DBA8}"/>
              </a:ext>
            </a:extLst>
          </p:cNvPr>
          <p:cNvSpPr>
            <a:spLocks noGrp="1"/>
          </p:cNvSpPr>
          <p:nvPr>
            <p:ph type="sldNum" sz="quarter" idx="10"/>
          </p:nvPr>
        </p:nvSpPr>
        <p:spPr/>
        <p:txBody>
          <a:bodyPr/>
          <a:lstStyle/>
          <a:p>
            <a:fld id="{D767A432-56F1-4561-B8A0-0D279E9F06ED}" type="slidenum">
              <a:rPr lang="en-US" smtClean="0"/>
              <a:t>5</a:t>
            </a:fld>
            <a:endParaRPr lang="en-US"/>
          </a:p>
        </p:txBody>
      </p:sp>
    </p:spTree>
    <p:extLst>
      <p:ext uri="{BB962C8B-B14F-4D97-AF65-F5344CB8AC3E}">
        <p14:creationId xmlns:p14="http://schemas.microsoft.com/office/powerpoint/2010/main" val="117844505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47"/>
        <p:cNvGrpSpPr/>
        <p:nvPr/>
      </p:nvGrpSpPr>
      <p:grpSpPr>
        <a:xfrm>
          <a:off x="0" y="0"/>
          <a:ext cx="0" cy="0"/>
          <a:chOff x="0" y="0"/>
          <a:chExt cx="0" cy="0"/>
        </a:xfrm>
      </p:grpSpPr>
      <p:pic>
        <p:nvPicPr>
          <p:cNvPr id="2135" name="Google Shape;2135;p59"/>
          <p:cNvPicPr preferRelativeResize="0"/>
          <p:nvPr/>
        </p:nvPicPr>
        <p:blipFill rotWithShape="1">
          <a:blip r:embed="rId3">
            <a:alphaModFix/>
          </a:blip>
          <a:srcRect l="18647" t="7960" r="8852" b="8336"/>
          <a:stretch/>
        </p:blipFill>
        <p:spPr>
          <a:xfrm rot="9084173">
            <a:off x="135566" y="601277"/>
            <a:ext cx="1175231" cy="763226"/>
          </a:xfrm>
          <a:prstGeom prst="rect">
            <a:avLst/>
          </a:prstGeom>
          <a:noFill/>
          <a:ln>
            <a:noFill/>
          </a:ln>
        </p:spPr>
      </p:pic>
      <p:sp>
        <p:nvSpPr>
          <p:cNvPr id="2052" name="Google Shape;2052;p59"/>
          <p:cNvSpPr txBox="1">
            <a:spLocks noGrp="1"/>
          </p:cNvSpPr>
          <p:nvPr>
            <p:ph type="title"/>
          </p:nvPr>
        </p:nvSpPr>
        <p:spPr>
          <a:xfrm>
            <a:off x="681827" y="98709"/>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TIPURI DE WPF PANELS</a:t>
            </a:r>
            <a:endParaRPr dirty="0"/>
          </a:p>
        </p:txBody>
      </p:sp>
      <p:sp>
        <p:nvSpPr>
          <p:cNvPr id="2053" name="Google Shape;2053;p59"/>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9"/>
          <p:cNvSpPr txBox="1"/>
          <p:nvPr/>
        </p:nvSpPr>
        <p:spPr>
          <a:xfrm>
            <a:off x="-120771" y="2976186"/>
            <a:ext cx="1687906"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CANVAS</a:t>
            </a:r>
            <a:endParaRPr sz="2100" dirty="0">
              <a:solidFill>
                <a:schemeClr val="dk1"/>
              </a:solidFill>
              <a:latin typeface="Montserrat Black"/>
              <a:ea typeface="Montserrat Black"/>
              <a:cs typeface="Montserrat Black"/>
              <a:sym typeface="Montserrat Black"/>
            </a:endParaRPr>
          </a:p>
        </p:txBody>
      </p:sp>
      <p:sp>
        <p:nvSpPr>
          <p:cNvPr id="2055" name="Google Shape;2055;p59"/>
          <p:cNvSpPr txBox="1"/>
          <p:nvPr/>
        </p:nvSpPr>
        <p:spPr>
          <a:xfrm>
            <a:off x="1049588" y="1100855"/>
            <a:ext cx="1310468" cy="74920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WRAP PANEL</a:t>
            </a:r>
            <a:endParaRPr sz="2100" dirty="0">
              <a:solidFill>
                <a:schemeClr val="dk1"/>
              </a:solidFill>
              <a:latin typeface="Montserrat Black"/>
              <a:ea typeface="Montserrat Black"/>
              <a:cs typeface="Montserrat Black"/>
              <a:sym typeface="Montserrat Black"/>
            </a:endParaRPr>
          </a:p>
        </p:txBody>
      </p:sp>
      <p:sp>
        <p:nvSpPr>
          <p:cNvPr id="2057" name="Google Shape;2057;p59"/>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9"/>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9"/>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9"/>
          <p:cNvSpPr/>
          <p:nvPr/>
        </p:nvSpPr>
        <p:spPr>
          <a:xfrm rot="10800000">
            <a:off x="5448206" y="184840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9"/>
          <p:cNvSpPr/>
          <p:nvPr/>
        </p:nvSpPr>
        <p:spPr>
          <a:xfrm rot="10800000">
            <a:off x="1625325" y="185969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9"/>
          <p:cNvSpPr/>
          <p:nvPr/>
        </p:nvSpPr>
        <p:spPr>
          <a:xfrm rot="10800000">
            <a:off x="8308000"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4" name="Google Shape;2124;p59"/>
          <p:cNvGrpSpPr/>
          <p:nvPr/>
        </p:nvGrpSpPr>
        <p:grpSpPr>
          <a:xfrm>
            <a:off x="476607" y="4557348"/>
            <a:ext cx="76825" cy="76800"/>
            <a:chOff x="3104875" y="1099400"/>
            <a:chExt cx="76825" cy="76800"/>
          </a:xfrm>
        </p:grpSpPr>
        <p:sp>
          <p:nvSpPr>
            <p:cNvPr id="2125" name="Google Shape;2125;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59"/>
          <p:cNvGrpSpPr/>
          <p:nvPr/>
        </p:nvGrpSpPr>
        <p:grpSpPr>
          <a:xfrm>
            <a:off x="6556775" y="821850"/>
            <a:ext cx="76825" cy="76800"/>
            <a:chOff x="3104875" y="1099400"/>
            <a:chExt cx="76825" cy="76800"/>
          </a:xfrm>
        </p:grpSpPr>
        <p:sp>
          <p:nvSpPr>
            <p:cNvPr id="2128" name="Google Shape;2128;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59"/>
          <p:cNvGrpSpPr/>
          <p:nvPr/>
        </p:nvGrpSpPr>
        <p:grpSpPr>
          <a:xfrm>
            <a:off x="5136077" y="3166386"/>
            <a:ext cx="76825" cy="76800"/>
            <a:chOff x="3104875" y="1099400"/>
            <a:chExt cx="76825" cy="76800"/>
          </a:xfrm>
        </p:grpSpPr>
        <p:sp>
          <p:nvSpPr>
            <p:cNvPr id="2131" name="Google Shape;2131;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33" name="Google Shape;2133;p59"/>
          <p:cNvPicPr preferRelativeResize="0"/>
          <p:nvPr/>
        </p:nvPicPr>
        <p:blipFill rotWithShape="1">
          <a:blip r:embed="rId3">
            <a:alphaModFix/>
          </a:blip>
          <a:srcRect l="18647" t="7960" r="8852" b="8336"/>
          <a:stretch/>
        </p:blipFill>
        <p:spPr>
          <a:xfrm rot="-1406513">
            <a:off x="7934290" y="4214135"/>
            <a:ext cx="1175233" cy="763227"/>
          </a:xfrm>
          <a:prstGeom prst="rect">
            <a:avLst/>
          </a:prstGeom>
          <a:noFill/>
          <a:ln>
            <a:noFill/>
          </a:ln>
        </p:spPr>
      </p:pic>
      <p:sp>
        <p:nvSpPr>
          <p:cNvPr id="2" name="Google Shape;2062;p59">
            <a:extLst>
              <a:ext uri="{FF2B5EF4-FFF2-40B4-BE49-F238E27FC236}">
                <a16:creationId xmlns:a16="http://schemas.microsoft.com/office/drawing/2014/main" id="{C181A5A7-44D9-1C73-C5C0-F3642775FB12}"/>
              </a:ext>
            </a:extLst>
          </p:cNvPr>
          <p:cNvSpPr/>
          <p:nvPr/>
        </p:nvSpPr>
        <p:spPr>
          <a:xfrm rot="10800000">
            <a:off x="678897" y="2813811"/>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 name="Google Shape;2055;p59">
            <a:extLst>
              <a:ext uri="{FF2B5EF4-FFF2-40B4-BE49-F238E27FC236}">
                <a16:creationId xmlns:a16="http://schemas.microsoft.com/office/drawing/2014/main" id="{B6142058-09F0-08ED-6C2F-79D56648F825}"/>
              </a:ext>
            </a:extLst>
          </p:cNvPr>
          <p:cNvSpPr txBox="1"/>
          <p:nvPr/>
        </p:nvSpPr>
        <p:spPr>
          <a:xfrm>
            <a:off x="2942102" y="3919333"/>
            <a:ext cx="1352572" cy="80533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STACK PANEL</a:t>
            </a:r>
            <a:endParaRPr sz="2100" dirty="0">
              <a:solidFill>
                <a:schemeClr val="dk1"/>
              </a:solidFill>
              <a:latin typeface="Montserrat Black"/>
              <a:ea typeface="Montserrat Black"/>
              <a:cs typeface="Montserrat Black"/>
              <a:sym typeface="Montserrat Black"/>
            </a:endParaRPr>
          </a:p>
        </p:txBody>
      </p:sp>
      <p:sp>
        <p:nvSpPr>
          <p:cNvPr id="4" name="Google Shape;2055;p59">
            <a:extLst>
              <a:ext uri="{FF2B5EF4-FFF2-40B4-BE49-F238E27FC236}">
                <a16:creationId xmlns:a16="http://schemas.microsoft.com/office/drawing/2014/main" id="{F3A12970-5EDB-1518-837D-84FF0A64CE74}"/>
              </a:ext>
            </a:extLst>
          </p:cNvPr>
          <p:cNvSpPr txBox="1"/>
          <p:nvPr/>
        </p:nvSpPr>
        <p:spPr>
          <a:xfrm>
            <a:off x="4914017" y="1103787"/>
            <a:ext cx="1188175" cy="80022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DOCK PANEL</a:t>
            </a:r>
            <a:endParaRPr sz="2100" dirty="0">
              <a:solidFill>
                <a:schemeClr val="dk1"/>
              </a:solidFill>
              <a:latin typeface="Montserrat Black"/>
              <a:ea typeface="Montserrat Black"/>
              <a:cs typeface="Montserrat Black"/>
              <a:sym typeface="Montserrat Black"/>
            </a:endParaRPr>
          </a:p>
        </p:txBody>
      </p:sp>
      <p:sp>
        <p:nvSpPr>
          <p:cNvPr id="5" name="Google Shape;2055;p59">
            <a:extLst>
              <a:ext uri="{FF2B5EF4-FFF2-40B4-BE49-F238E27FC236}">
                <a16:creationId xmlns:a16="http://schemas.microsoft.com/office/drawing/2014/main" id="{799AC73A-DA9C-FC9E-1A9D-AA83DAA05C7D}"/>
              </a:ext>
            </a:extLst>
          </p:cNvPr>
          <p:cNvSpPr txBox="1"/>
          <p:nvPr/>
        </p:nvSpPr>
        <p:spPr>
          <a:xfrm>
            <a:off x="6936029" y="3950415"/>
            <a:ext cx="986194"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GRID</a:t>
            </a:r>
            <a:endParaRPr sz="2100" dirty="0">
              <a:solidFill>
                <a:schemeClr val="dk1"/>
              </a:solidFill>
              <a:latin typeface="Montserrat Black"/>
              <a:ea typeface="Montserrat Black"/>
              <a:cs typeface="Montserrat Black"/>
              <a:sym typeface="Montserrat Black"/>
            </a:endParaRPr>
          </a:p>
        </p:txBody>
      </p:sp>
      <p:sp>
        <p:nvSpPr>
          <p:cNvPr id="6" name="Google Shape;2055;p59">
            <a:extLst>
              <a:ext uri="{FF2B5EF4-FFF2-40B4-BE49-F238E27FC236}">
                <a16:creationId xmlns:a16="http://schemas.microsoft.com/office/drawing/2014/main" id="{50A293DD-F417-6D74-BBA8-846A896B8B87}"/>
              </a:ext>
            </a:extLst>
          </p:cNvPr>
          <p:cNvSpPr txBox="1"/>
          <p:nvPr/>
        </p:nvSpPr>
        <p:spPr>
          <a:xfrm>
            <a:off x="7549552" y="1999570"/>
            <a:ext cx="1594448" cy="73578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GRID SPLITTER</a:t>
            </a:r>
            <a:endParaRPr sz="2100" dirty="0">
              <a:solidFill>
                <a:schemeClr val="dk1"/>
              </a:solidFill>
              <a:latin typeface="Montserrat Black"/>
              <a:ea typeface="Montserrat Black"/>
              <a:cs typeface="Montserrat Black"/>
              <a:sym typeface="Montserrat Black"/>
            </a:endParaRPr>
          </a:p>
        </p:txBody>
      </p:sp>
      <p:sp>
        <p:nvSpPr>
          <p:cNvPr id="7" name="Google Shape;2060;p59">
            <a:extLst>
              <a:ext uri="{FF2B5EF4-FFF2-40B4-BE49-F238E27FC236}">
                <a16:creationId xmlns:a16="http://schemas.microsoft.com/office/drawing/2014/main" id="{6EA92668-27D0-DC83-1F4F-E7FF50974B0E}"/>
              </a:ext>
            </a:extLst>
          </p:cNvPr>
          <p:cNvSpPr/>
          <p:nvPr/>
        </p:nvSpPr>
        <p:spPr>
          <a:xfrm rot="10800000">
            <a:off x="3536754" y="3756244"/>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2060;p59">
            <a:extLst>
              <a:ext uri="{FF2B5EF4-FFF2-40B4-BE49-F238E27FC236}">
                <a16:creationId xmlns:a16="http://schemas.microsoft.com/office/drawing/2014/main" id="{F4D50CF4-2AB7-523F-CB4F-B85A780EC3FD}"/>
              </a:ext>
            </a:extLst>
          </p:cNvPr>
          <p:cNvSpPr/>
          <p:nvPr/>
        </p:nvSpPr>
        <p:spPr>
          <a:xfrm rot="10800000">
            <a:off x="7359658" y="3763062"/>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054;p59">
            <a:extLst>
              <a:ext uri="{FF2B5EF4-FFF2-40B4-BE49-F238E27FC236}">
                <a16:creationId xmlns:a16="http://schemas.microsoft.com/office/drawing/2014/main" id="{8F4E7D73-5DE6-D960-0419-1FB352DCCE4A}"/>
              </a:ext>
            </a:extLst>
          </p:cNvPr>
          <p:cNvSpPr txBox="1"/>
          <p:nvPr/>
        </p:nvSpPr>
        <p:spPr>
          <a:xfrm>
            <a:off x="21054" y="2776792"/>
            <a:ext cx="709334" cy="20957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dirty="0">
                <a:solidFill>
                  <a:srgbClr val="FF0000"/>
                </a:solidFill>
                <a:latin typeface="Montserrat Black"/>
                <a:ea typeface="Montserrat Black"/>
                <a:cs typeface="Montserrat Black"/>
                <a:sym typeface="Montserrat Black"/>
              </a:rPr>
              <a:t>START</a:t>
            </a:r>
            <a:endParaRPr sz="2100" dirty="0">
              <a:solidFill>
                <a:srgbClr val="FF0000"/>
              </a:solidFill>
              <a:latin typeface="Montserrat Black"/>
              <a:ea typeface="Montserrat Black"/>
              <a:cs typeface="Montserrat Black"/>
              <a:sym typeface="Montserrat Black"/>
            </a:endParaRPr>
          </a:p>
        </p:txBody>
      </p:sp>
      <p:sp>
        <p:nvSpPr>
          <p:cNvPr id="10" name="Google Shape;2054;p59">
            <a:extLst>
              <a:ext uri="{FF2B5EF4-FFF2-40B4-BE49-F238E27FC236}">
                <a16:creationId xmlns:a16="http://schemas.microsoft.com/office/drawing/2014/main" id="{3877E862-A25D-7DCD-C843-688AFAE58FC0}"/>
              </a:ext>
            </a:extLst>
          </p:cNvPr>
          <p:cNvSpPr txBox="1"/>
          <p:nvPr/>
        </p:nvSpPr>
        <p:spPr>
          <a:xfrm>
            <a:off x="8434666" y="2750755"/>
            <a:ext cx="709334" cy="20957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dirty="0">
                <a:solidFill>
                  <a:srgbClr val="00B050"/>
                </a:solidFill>
                <a:latin typeface="Montserrat Black"/>
                <a:ea typeface="Montserrat Black"/>
                <a:cs typeface="Montserrat Black"/>
                <a:sym typeface="Montserrat Black"/>
              </a:rPr>
              <a:t>FINISH</a:t>
            </a:r>
            <a:endParaRPr sz="2100" dirty="0">
              <a:solidFill>
                <a:srgbClr val="00B050"/>
              </a:solidFill>
              <a:latin typeface="Montserrat Black"/>
              <a:ea typeface="Montserrat Black"/>
              <a:cs typeface="Montserrat Black"/>
              <a:sym typeface="Montserrat Black"/>
            </a:endParaRPr>
          </a:p>
        </p:txBody>
      </p:sp>
      <p:sp>
        <p:nvSpPr>
          <p:cNvPr id="11" name="Slide Number Placeholder 10">
            <a:extLst>
              <a:ext uri="{FF2B5EF4-FFF2-40B4-BE49-F238E27FC236}">
                <a16:creationId xmlns:a16="http://schemas.microsoft.com/office/drawing/2014/main" id="{375B65EB-C714-7105-B9B4-EACB5CFAC4EC}"/>
              </a:ext>
            </a:extLst>
          </p:cNvPr>
          <p:cNvSpPr>
            <a:spLocks noGrp="1"/>
          </p:cNvSpPr>
          <p:nvPr>
            <p:ph type="sldNum" sz="quarter" idx="10"/>
          </p:nvPr>
        </p:nvSpPr>
        <p:spPr/>
        <p:txBody>
          <a:bodyPr/>
          <a:lstStyle/>
          <a:p>
            <a:fld id="{D767A432-56F1-4561-B8A0-0D279E9F06ED}" type="slidenum">
              <a:rPr lang="en-US" smtClean="0"/>
              <a:t>6</a:t>
            </a:fld>
            <a:endParaRPr lang="en-US"/>
          </a:p>
        </p:txBody>
      </p:sp>
    </p:spTree>
    <p:extLst>
      <p:ext uri="{BB962C8B-B14F-4D97-AF65-F5344CB8AC3E}">
        <p14:creationId xmlns:p14="http://schemas.microsoft.com/office/powerpoint/2010/main" val="11672998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54"/>
                                        </p:tgtEl>
                                        <p:attrNameLst>
                                          <p:attrName>style.visibility</p:attrName>
                                        </p:attrNameLst>
                                      </p:cBhvr>
                                      <p:to>
                                        <p:strVal val="visible"/>
                                      </p:to>
                                    </p:set>
                                    <p:animEffect transition="in" filter="fade">
                                      <p:cBhvr>
                                        <p:cTn id="7" dur="500"/>
                                        <p:tgtEl>
                                          <p:spTgt spid="205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55"/>
                                        </p:tgtEl>
                                        <p:attrNameLst>
                                          <p:attrName>style.visibility</p:attrName>
                                        </p:attrNameLst>
                                      </p:cBhvr>
                                      <p:to>
                                        <p:strVal val="visible"/>
                                      </p:to>
                                    </p:set>
                                    <p:animEffect transition="in" filter="fade">
                                      <p:cBhvr>
                                        <p:cTn id="15" dur="500"/>
                                        <p:tgtEl>
                                          <p:spTgt spid="205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061"/>
                                        </p:tgtEl>
                                        <p:attrNameLst>
                                          <p:attrName>style.visibility</p:attrName>
                                        </p:attrNameLst>
                                      </p:cBhvr>
                                      <p:to>
                                        <p:strVal val="visible"/>
                                      </p:to>
                                    </p:set>
                                    <p:animEffect transition="in" filter="fade">
                                      <p:cBhvr>
                                        <p:cTn id="18" dur="500"/>
                                        <p:tgtEl>
                                          <p:spTgt spid="206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60"/>
                                        </p:tgtEl>
                                        <p:attrNameLst>
                                          <p:attrName>style.visibility</p:attrName>
                                        </p:attrNameLst>
                                      </p:cBhvr>
                                      <p:to>
                                        <p:strVal val="visible"/>
                                      </p:to>
                                    </p:set>
                                    <p:animEffect transition="in" filter="fade">
                                      <p:cBhvr>
                                        <p:cTn id="34" dur="500"/>
                                        <p:tgtEl>
                                          <p:spTgt spid="206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500"/>
                                        <p:tgtEl>
                                          <p:spTgt spid="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fade">
                                      <p:cBhvr>
                                        <p:cTn id="42" dur="500"/>
                                        <p:tgtEl>
                                          <p:spTgt spid="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500"/>
                                        <p:tgtEl>
                                          <p:spTgt spid="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062"/>
                                        </p:tgtEl>
                                        <p:attrNameLst>
                                          <p:attrName>style.visibility</p:attrName>
                                        </p:attrNameLst>
                                      </p:cBhvr>
                                      <p:to>
                                        <p:strVal val="visible"/>
                                      </p:to>
                                    </p:set>
                                    <p:animEffect transition="in" filter="fade">
                                      <p:cBhvr>
                                        <p:cTn id="50" dur="500"/>
                                        <p:tgtEl>
                                          <p:spTgt spid="20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4" grpId="0"/>
      <p:bldP spid="2055" grpId="0"/>
      <p:bldP spid="2060" grpId="0" animBg="1"/>
      <p:bldP spid="2061" grpId="0" animBg="1"/>
      <p:bldP spid="2062" grpId="0" animBg="1"/>
      <p:bldP spid="2" grpId="0" animBg="1"/>
      <p:bldP spid="3" grpId="0"/>
      <p:bldP spid="4" grpId="0"/>
      <p:bldP spid="5" grpId="0"/>
      <p:bldP spid="6" grpId="0"/>
      <p:bldP spid="7" grpId="0" animBg="1"/>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9"/>
        <p:cNvGrpSpPr/>
        <p:nvPr/>
      </p:nvGrpSpPr>
      <p:grpSpPr>
        <a:xfrm>
          <a:off x="0" y="0"/>
          <a:ext cx="0" cy="0"/>
          <a:chOff x="0" y="0"/>
          <a:chExt cx="0" cy="0"/>
        </a:xfrm>
      </p:grpSpPr>
      <p:pic>
        <p:nvPicPr>
          <p:cNvPr id="1640" name="Google Shape;1640;p48"/>
          <p:cNvPicPr preferRelativeResize="0"/>
          <p:nvPr/>
        </p:nvPicPr>
        <p:blipFill rotWithShape="1">
          <a:blip r:embed="rId3">
            <a:alphaModFix/>
          </a:blip>
          <a:srcRect l="25537" t="7152" r="23467" b="5838"/>
          <a:stretch/>
        </p:blipFill>
        <p:spPr>
          <a:xfrm>
            <a:off x="52461" y="10637"/>
            <a:ext cx="1920000" cy="1842726"/>
          </a:xfrm>
          <a:prstGeom prst="rect">
            <a:avLst/>
          </a:prstGeom>
          <a:noFill/>
          <a:ln>
            <a:noFill/>
          </a:ln>
        </p:spPr>
      </p:pic>
      <p:sp>
        <p:nvSpPr>
          <p:cNvPr id="1641" name="Google Shape;1641;p48"/>
          <p:cNvSpPr txBox="1">
            <a:spLocks noGrp="1"/>
          </p:cNvSpPr>
          <p:nvPr>
            <p:ph type="title"/>
          </p:nvPr>
        </p:nvSpPr>
        <p:spPr>
          <a:xfrm>
            <a:off x="3476988" y="63483"/>
            <a:ext cx="2190024" cy="53539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CANVAS</a:t>
            </a:r>
            <a:endParaRPr dirty="0"/>
          </a:p>
        </p:txBody>
      </p:sp>
      <p:grpSp>
        <p:nvGrpSpPr>
          <p:cNvPr id="1644" name="Google Shape;1644;p48"/>
          <p:cNvGrpSpPr/>
          <p:nvPr/>
        </p:nvGrpSpPr>
        <p:grpSpPr>
          <a:xfrm>
            <a:off x="906293" y="3251738"/>
            <a:ext cx="76825" cy="76800"/>
            <a:chOff x="3104875" y="1099400"/>
            <a:chExt cx="76825" cy="76800"/>
          </a:xfrm>
        </p:grpSpPr>
        <p:sp>
          <p:nvSpPr>
            <p:cNvPr id="1645" name="Google Shape;1645;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48"/>
          <p:cNvGrpSpPr/>
          <p:nvPr/>
        </p:nvGrpSpPr>
        <p:grpSpPr>
          <a:xfrm>
            <a:off x="7047554" y="647138"/>
            <a:ext cx="76825" cy="76800"/>
            <a:chOff x="3104875" y="1099400"/>
            <a:chExt cx="76825" cy="76800"/>
          </a:xfrm>
        </p:grpSpPr>
        <p:sp>
          <p:nvSpPr>
            <p:cNvPr id="1648" name="Google Shape;1648;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48"/>
          <p:cNvGrpSpPr/>
          <p:nvPr/>
        </p:nvGrpSpPr>
        <p:grpSpPr>
          <a:xfrm>
            <a:off x="3462509" y="4415464"/>
            <a:ext cx="76825" cy="76800"/>
            <a:chOff x="3104875" y="1099400"/>
            <a:chExt cx="76825" cy="76800"/>
          </a:xfrm>
        </p:grpSpPr>
        <p:sp>
          <p:nvSpPr>
            <p:cNvPr id="1651" name="Google Shape;1651;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304;p38">
            <a:extLst>
              <a:ext uri="{FF2B5EF4-FFF2-40B4-BE49-F238E27FC236}">
                <a16:creationId xmlns:a16="http://schemas.microsoft.com/office/drawing/2014/main" id="{A1B07223-60E1-6F0E-303E-C99B91DBC024}"/>
              </a:ext>
            </a:extLst>
          </p:cNvPr>
          <p:cNvSpPr txBox="1">
            <a:spLocks noGrp="1"/>
          </p:cNvSpPr>
          <p:nvPr>
            <p:ph type="subTitle" idx="1"/>
          </p:nvPr>
        </p:nvSpPr>
        <p:spPr>
          <a:xfrm>
            <a:off x="5350123" y="1411938"/>
            <a:ext cx="1774256" cy="191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t>Sintaxa:</a:t>
            </a:r>
          </a:p>
          <a:p>
            <a:pPr marL="0" lvl="0" indent="0" algn="l" rtl="0">
              <a:spcBef>
                <a:spcPts val="0"/>
              </a:spcBef>
              <a:spcAft>
                <a:spcPts val="0"/>
              </a:spcAft>
              <a:buNone/>
            </a:pPr>
            <a:endParaRPr lang="en" sz="1600" dirty="0"/>
          </a:p>
          <a:p>
            <a:pPr marL="0" lvl="0" indent="0" algn="l" rtl="0">
              <a:spcBef>
                <a:spcPts val="0"/>
              </a:spcBef>
              <a:spcAft>
                <a:spcPts val="0"/>
              </a:spcAft>
              <a:buNone/>
            </a:pPr>
            <a:r>
              <a:rPr lang="en" sz="1600" dirty="0"/>
              <a:t>&lt;Window&gt;</a:t>
            </a:r>
          </a:p>
          <a:p>
            <a:pPr marL="0" lvl="0" indent="0" algn="l" defTabSz="274320" rtl="0">
              <a:spcBef>
                <a:spcPts val="0"/>
              </a:spcBef>
              <a:spcAft>
                <a:spcPts val="0"/>
              </a:spcAft>
              <a:buNone/>
            </a:pPr>
            <a:r>
              <a:rPr lang="en" sz="1600" b="1" dirty="0"/>
              <a:t>	&lt;Canvas&gt;</a:t>
            </a:r>
          </a:p>
          <a:p>
            <a:pPr marL="0" lvl="0" indent="0" algn="l" defTabSz="274320" rtl="0">
              <a:spcBef>
                <a:spcPts val="0"/>
              </a:spcBef>
              <a:spcAft>
                <a:spcPts val="0"/>
              </a:spcAft>
              <a:buNone/>
            </a:pPr>
            <a:r>
              <a:rPr lang="en" sz="1600" b="1" dirty="0"/>
              <a:t>		…</a:t>
            </a:r>
          </a:p>
          <a:p>
            <a:pPr marL="0" lvl="0" indent="0" algn="l" defTabSz="274320" rtl="0">
              <a:spcBef>
                <a:spcPts val="0"/>
              </a:spcBef>
              <a:spcAft>
                <a:spcPts val="0"/>
              </a:spcAft>
              <a:buNone/>
            </a:pPr>
            <a:r>
              <a:rPr lang="en" sz="1600" b="1" dirty="0"/>
              <a:t>	&lt;/Canvas&gt;</a:t>
            </a:r>
          </a:p>
          <a:p>
            <a:pPr marL="0" lvl="0" indent="0" algn="l" defTabSz="274320" rtl="0">
              <a:spcBef>
                <a:spcPts val="0"/>
              </a:spcBef>
              <a:spcAft>
                <a:spcPts val="0"/>
              </a:spcAft>
              <a:buNone/>
            </a:pPr>
            <a:r>
              <a:rPr lang="en" sz="1600" dirty="0"/>
              <a:t>&lt;/Window&gt;</a:t>
            </a:r>
            <a:endParaRPr sz="1600" dirty="0"/>
          </a:p>
        </p:txBody>
      </p:sp>
      <p:sp>
        <p:nvSpPr>
          <p:cNvPr id="18" name="Arrow: Right 17">
            <a:extLst>
              <a:ext uri="{FF2B5EF4-FFF2-40B4-BE49-F238E27FC236}">
                <a16:creationId xmlns:a16="http://schemas.microsoft.com/office/drawing/2014/main" id="{78D7BA61-4247-1547-3B87-8786852A6983}"/>
              </a:ext>
            </a:extLst>
          </p:cNvPr>
          <p:cNvSpPr/>
          <p:nvPr/>
        </p:nvSpPr>
        <p:spPr>
          <a:xfrm>
            <a:off x="4082796" y="2329434"/>
            <a:ext cx="978408" cy="484632"/>
          </a:xfrm>
          <a:prstGeom prst="rightArrow">
            <a:avLst/>
          </a:prstGeom>
          <a:solidFill>
            <a:srgbClr val="27173A"/>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8B2FCB17-F4D0-C361-203B-82DCFCF4B668}"/>
              </a:ext>
            </a:extLst>
          </p:cNvPr>
          <p:cNvPicPr>
            <a:picLocks noChangeAspect="1"/>
          </p:cNvPicPr>
          <p:nvPr/>
        </p:nvPicPr>
        <p:blipFill>
          <a:blip r:embed="rId4"/>
          <a:stretch>
            <a:fillRect/>
          </a:stretch>
        </p:blipFill>
        <p:spPr>
          <a:xfrm>
            <a:off x="1476883" y="1480808"/>
            <a:ext cx="2393308" cy="2181884"/>
          </a:xfrm>
          <a:prstGeom prst="rect">
            <a:avLst/>
          </a:prstGeom>
        </p:spPr>
      </p:pic>
      <p:sp>
        <p:nvSpPr>
          <p:cNvPr id="20" name="Slide Number Placeholder 19">
            <a:extLst>
              <a:ext uri="{FF2B5EF4-FFF2-40B4-BE49-F238E27FC236}">
                <a16:creationId xmlns:a16="http://schemas.microsoft.com/office/drawing/2014/main" id="{61BF6545-C192-2B4F-16F3-6FF8DC05075D}"/>
              </a:ext>
            </a:extLst>
          </p:cNvPr>
          <p:cNvSpPr>
            <a:spLocks noGrp="1"/>
          </p:cNvSpPr>
          <p:nvPr>
            <p:ph type="sldNum" sz="quarter" idx="10"/>
          </p:nvPr>
        </p:nvSpPr>
        <p:spPr/>
        <p:txBody>
          <a:bodyPr/>
          <a:lstStyle/>
          <a:p>
            <a:fld id="{D767A432-56F1-4561-B8A0-0D279E9F06ED}" type="slidenum">
              <a:rPr lang="en-US" smtClean="0"/>
              <a:t>7</a:t>
            </a:fld>
            <a:endParaRPr lang="en-US"/>
          </a:p>
        </p:txBody>
      </p:sp>
    </p:spTree>
    <p:extLst>
      <p:ext uri="{BB962C8B-B14F-4D97-AF65-F5344CB8AC3E}">
        <p14:creationId xmlns:p14="http://schemas.microsoft.com/office/powerpoint/2010/main" val="27099943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animEffect transition="in" filter="fade">
                                      <p:cBhvr>
                                        <p:cTn id="17" dur="500"/>
                                        <p:tgtEl>
                                          <p:spTgt spid="1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xEl>
                                              <p:pRg st="2" end="2"/>
                                            </p:txEl>
                                          </p:spTgt>
                                        </p:tgtEl>
                                        <p:attrNameLst>
                                          <p:attrName>style.visibility</p:attrName>
                                        </p:attrNameLst>
                                      </p:cBhvr>
                                      <p:to>
                                        <p:strVal val="visible"/>
                                      </p:to>
                                    </p:set>
                                    <p:animEffect transition="in" filter="fade">
                                      <p:cBhvr>
                                        <p:cTn id="22" dur="250"/>
                                        <p:tgtEl>
                                          <p:spTgt spid="14">
                                            <p:txEl>
                                              <p:pRg st="2" end="2"/>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4">
                                            <p:txEl>
                                              <p:pRg st="3" end="3"/>
                                            </p:txEl>
                                          </p:spTgt>
                                        </p:tgtEl>
                                        <p:attrNameLst>
                                          <p:attrName>style.visibility</p:attrName>
                                        </p:attrNameLst>
                                      </p:cBhvr>
                                      <p:to>
                                        <p:strVal val="visible"/>
                                      </p:to>
                                    </p:set>
                                    <p:animEffect transition="in" filter="fade">
                                      <p:cBhvr>
                                        <p:cTn id="25" dur="250"/>
                                        <p:tgtEl>
                                          <p:spTgt spid="14">
                                            <p:txEl>
                                              <p:pRg st="3" end="3"/>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xEl>
                                              <p:pRg st="4" end="4"/>
                                            </p:txEl>
                                          </p:spTgt>
                                        </p:tgtEl>
                                        <p:attrNameLst>
                                          <p:attrName>style.visibility</p:attrName>
                                        </p:attrNameLst>
                                      </p:cBhvr>
                                      <p:to>
                                        <p:strVal val="visible"/>
                                      </p:to>
                                    </p:set>
                                    <p:animEffect transition="in" filter="fade">
                                      <p:cBhvr>
                                        <p:cTn id="28" dur="250"/>
                                        <p:tgtEl>
                                          <p:spTgt spid="14">
                                            <p:txEl>
                                              <p:pRg st="4" end="4"/>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4">
                                            <p:txEl>
                                              <p:pRg st="5" end="5"/>
                                            </p:txEl>
                                          </p:spTgt>
                                        </p:tgtEl>
                                        <p:attrNameLst>
                                          <p:attrName>style.visibility</p:attrName>
                                        </p:attrNameLst>
                                      </p:cBhvr>
                                      <p:to>
                                        <p:strVal val="visible"/>
                                      </p:to>
                                    </p:set>
                                    <p:animEffect transition="in" filter="fade">
                                      <p:cBhvr>
                                        <p:cTn id="31" dur="250"/>
                                        <p:tgtEl>
                                          <p:spTgt spid="14">
                                            <p:txEl>
                                              <p:pRg st="5" end="5"/>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4">
                                            <p:txEl>
                                              <p:pRg st="6" end="6"/>
                                            </p:txEl>
                                          </p:spTgt>
                                        </p:tgtEl>
                                        <p:attrNameLst>
                                          <p:attrName>style.visibility</p:attrName>
                                        </p:attrNameLst>
                                      </p:cBhvr>
                                      <p:to>
                                        <p:strVal val="visible"/>
                                      </p:to>
                                    </p:set>
                                    <p:animEffect transition="in" filter="fade">
                                      <p:cBhvr>
                                        <p:cTn id="34" dur="250"/>
                                        <p:tgtEl>
                                          <p:spTgt spid="1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uiExpand="1" build="p"/>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2"/>
        <p:cNvGrpSpPr/>
        <p:nvPr/>
      </p:nvGrpSpPr>
      <p:grpSpPr>
        <a:xfrm>
          <a:off x="0" y="0"/>
          <a:ext cx="0" cy="0"/>
          <a:chOff x="0" y="0"/>
          <a:chExt cx="0" cy="0"/>
        </a:xfrm>
      </p:grpSpPr>
      <p:grpSp>
        <p:nvGrpSpPr>
          <p:cNvPr id="1371" name="Google Shape;1371;p39"/>
          <p:cNvGrpSpPr/>
          <p:nvPr/>
        </p:nvGrpSpPr>
        <p:grpSpPr>
          <a:xfrm>
            <a:off x="8219800" y="2094550"/>
            <a:ext cx="76825" cy="76800"/>
            <a:chOff x="3104875" y="1099400"/>
            <a:chExt cx="76825" cy="76800"/>
          </a:xfrm>
        </p:grpSpPr>
        <p:sp>
          <p:nvSpPr>
            <p:cNvPr id="1372" name="Google Shape;1372;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80" name="Google Shape;1380;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
        <p:nvSpPr>
          <p:cNvPr id="16" name="Google Shape;1641;p48">
            <a:extLst>
              <a:ext uri="{FF2B5EF4-FFF2-40B4-BE49-F238E27FC236}">
                <a16:creationId xmlns:a16="http://schemas.microsoft.com/office/drawing/2014/main" id="{570CC929-5FC1-2458-B01E-B1F8A68D2399}"/>
              </a:ext>
            </a:extLst>
          </p:cNvPr>
          <p:cNvSpPr txBox="1">
            <a:spLocks noGrp="1"/>
          </p:cNvSpPr>
          <p:nvPr>
            <p:ph type="title"/>
          </p:nvPr>
        </p:nvSpPr>
        <p:spPr>
          <a:xfrm>
            <a:off x="2928830" y="111741"/>
            <a:ext cx="3286340" cy="53539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WRAP PANEL</a:t>
            </a:r>
            <a:endParaRPr dirty="0"/>
          </a:p>
        </p:txBody>
      </p:sp>
      <p:sp>
        <p:nvSpPr>
          <p:cNvPr id="18" name="Google Shape;1304;p38">
            <a:extLst>
              <a:ext uri="{FF2B5EF4-FFF2-40B4-BE49-F238E27FC236}">
                <a16:creationId xmlns:a16="http://schemas.microsoft.com/office/drawing/2014/main" id="{64C50C9B-A583-C961-B495-D810AF950E71}"/>
              </a:ext>
            </a:extLst>
          </p:cNvPr>
          <p:cNvSpPr txBox="1">
            <a:spLocks noGrp="1"/>
          </p:cNvSpPr>
          <p:nvPr>
            <p:ph type="subTitle" idx="1"/>
          </p:nvPr>
        </p:nvSpPr>
        <p:spPr>
          <a:xfrm>
            <a:off x="5401984" y="1372025"/>
            <a:ext cx="2134227" cy="20745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t>Sintaxa:</a:t>
            </a:r>
          </a:p>
          <a:p>
            <a:pPr marL="0" lvl="0" indent="0" algn="l" rtl="0">
              <a:spcBef>
                <a:spcPts val="0"/>
              </a:spcBef>
              <a:spcAft>
                <a:spcPts val="0"/>
              </a:spcAft>
              <a:buNone/>
            </a:pPr>
            <a:endParaRPr lang="en" sz="1600" dirty="0"/>
          </a:p>
          <a:p>
            <a:pPr marL="0" lvl="0" indent="0" algn="l" rtl="0">
              <a:spcBef>
                <a:spcPts val="0"/>
              </a:spcBef>
              <a:spcAft>
                <a:spcPts val="0"/>
              </a:spcAft>
              <a:buNone/>
            </a:pPr>
            <a:r>
              <a:rPr lang="en" sz="1600" dirty="0"/>
              <a:t>&lt;Window&gt;</a:t>
            </a:r>
          </a:p>
          <a:p>
            <a:pPr marL="0" lvl="0" indent="0" algn="l" defTabSz="274320" rtl="0">
              <a:spcBef>
                <a:spcPts val="0"/>
              </a:spcBef>
              <a:spcAft>
                <a:spcPts val="0"/>
              </a:spcAft>
              <a:buNone/>
            </a:pPr>
            <a:r>
              <a:rPr lang="en" sz="1600" b="1" dirty="0"/>
              <a:t>	&lt;WrapPanel&gt;</a:t>
            </a:r>
          </a:p>
          <a:p>
            <a:pPr marL="0" lvl="0" indent="0" algn="l" defTabSz="274320" rtl="0">
              <a:spcBef>
                <a:spcPts val="0"/>
              </a:spcBef>
              <a:spcAft>
                <a:spcPts val="0"/>
              </a:spcAft>
              <a:buNone/>
            </a:pPr>
            <a:r>
              <a:rPr lang="en" sz="1600" b="1" dirty="0"/>
              <a:t>		…</a:t>
            </a:r>
          </a:p>
          <a:p>
            <a:pPr marL="0" lvl="0" indent="0" algn="l" defTabSz="274320" rtl="0">
              <a:spcBef>
                <a:spcPts val="0"/>
              </a:spcBef>
              <a:spcAft>
                <a:spcPts val="0"/>
              </a:spcAft>
              <a:buNone/>
            </a:pPr>
            <a:r>
              <a:rPr lang="en" sz="1600" b="1" dirty="0"/>
              <a:t>	&lt;/WrapPanel&gt;</a:t>
            </a:r>
          </a:p>
          <a:p>
            <a:pPr marL="0" lvl="0" indent="0" algn="l" defTabSz="274320" rtl="0">
              <a:spcBef>
                <a:spcPts val="0"/>
              </a:spcBef>
              <a:spcAft>
                <a:spcPts val="0"/>
              </a:spcAft>
              <a:buNone/>
            </a:pPr>
            <a:r>
              <a:rPr lang="en" sz="1600" dirty="0"/>
              <a:t>&lt;/Window&gt;</a:t>
            </a:r>
            <a:endParaRPr sz="1600" dirty="0"/>
          </a:p>
        </p:txBody>
      </p:sp>
      <p:sp>
        <p:nvSpPr>
          <p:cNvPr id="19" name="Arrow: Right 18">
            <a:extLst>
              <a:ext uri="{FF2B5EF4-FFF2-40B4-BE49-F238E27FC236}">
                <a16:creationId xmlns:a16="http://schemas.microsoft.com/office/drawing/2014/main" id="{324E2C43-6FAB-A150-BF34-ECBE289E6B87}"/>
              </a:ext>
            </a:extLst>
          </p:cNvPr>
          <p:cNvSpPr/>
          <p:nvPr/>
        </p:nvSpPr>
        <p:spPr>
          <a:xfrm>
            <a:off x="4082796" y="2329434"/>
            <a:ext cx="978408" cy="484632"/>
          </a:xfrm>
          <a:prstGeom prst="rightArrow">
            <a:avLst/>
          </a:prstGeom>
          <a:solidFill>
            <a:srgbClr val="27173A"/>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8DF0F256-FA10-5E8F-60C5-8958F4433645}"/>
              </a:ext>
            </a:extLst>
          </p:cNvPr>
          <p:cNvPicPr>
            <a:picLocks noChangeAspect="1"/>
          </p:cNvPicPr>
          <p:nvPr/>
        </p:nvPicPr>
        <p:blipFill>
          <a:blip r:embed="rId4"/>
          <a:stretch>
            <a:fillRect/>
          </a:stretch>
        </p:blipFill>
        <p:spPr>
          <a:xfrm>
            <a:off x="1223574" y="1334506"/>
            <a:ext cx="2338304" cy="2149598"/>
          </a:xfrm>
          <a:prstGeom prst="rect">
            <a:avLst/>
          </a:prstGeom>
        </p:spPr>
      </p:pic>
      <p:sp>
        <p:nvSpPr>
          <p:cNvPr id="24" name="Slide Number Placeholder 23">
            <a:extLst>
              <a:ext uri="{FF2B5EF4-FFF2-40B4-BE49-F238E27FC236}">
                <a16:creationId xmlns:a16="http://schemas.microsoft.com/office/drawing/2014/main" id="{9BD5F6E4-0D66-3202-9127-5FB61595019D}"/>
              </a:ext>
            </a:extLst>
          </p:cNvPr>
          <p:cNvSpPr>
            <a:spLocks noGrp="1"/>
          </p:cNvSpPr>
          <p:nvPr>
            <p:ph type="sldNum" sz="quarter" idx="10"/>
          </p:nvPr>
        </p:nvSpPr>
        <p:spPr/>
        <p:txBody>
          <a:bodyPr/>
          <a:lstStyle/>
          <a:p>
            <a:fld id="{D767A432-56F1-4561-B8A0-0D279E9F06ED}" type="slidenum">
              <a:rPr lang="en-US" smtClean="0"/>
              <a:t>8</a:t>
            </a:fld>
            <a:endParaRPr lang="en-US"/>
          </a:p>
        </p:txBody>
      </p:sp>
    </p:spTree>
    <p:extLst>
      <p:ext uri="{BB962C8B-B14F-4D97-AF65-F5344CB8AC3E}">
        <p14:creationId xmlns:p14="http://schemas.microsoft.com/office/powerpoint/2010/main" val="21217012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xEl>
                                              <p:pRg st="0" end="0"/>
                                            </p:txEl>
                                          </p:spTgt>
                                        </p:tgtEl>
                                        <p:attrNameLst>
                                          <p:attrName>style.visibility</p:attrName>
                                        </p:attrNameLst>
                                      </p:cBhvr>
                                      <p:to>
                                        <p:strVal val="visible"/>
                                      </p:to>
                                    </p:set>
                                    <p:animEffect transition="in" filter="fade">
                                      <p:cBhvr>
                                        <p:cTn id="17" dur="500"/>
                                        <p:tgtEl>
                                          <p:spTgt spid="1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
                                            <p:txEl>
                                              <p:pRg st="2" end="2"/>
                                            </p:txEl>
                                          </p:spTgt>
                                        </p:tgtEl>
                                        <p:attrNameLst>
                                          <p:attrName>style.visibility</p:attrName>
                                        </p:attrNameLst>
                                      </p:cBhvr>
                                      <p:to>
                                        <p:strVal val="visible"/>
                                      </p:to>
                                    </p:set>
                                    <p:animEffect transition="in" filter="fade">
                                      <p:cBhvr>
                                        <p:cTn id="22" dur="500"/>
                                        <p:tgtEl>
                                          <p:spTgt spid="18">
                                            <p:txEl>
                                              <p:pRg st="2" end="2"/>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8">
                                            <p:txEl>
                                              <p:pRg st="3" end="3"/>
                                            </p:txEl>
                                          </p:spTgt>
                                        </p:tgtEl>
                                        <p:attrNameLst>
                                          <p:attrName>style.visibility</p:attrName>
                                        </p:attrNameLst>
                                      </p:cBhvr>
                                      <p:to>
                                        <p:strVal val="visible"/>
                                      </p:to>
                                    </p:set>
                                    <p:animEffect transition="in" filter="fade">
                                      <p:cBhvr>
                                        <p:cTn id="25" dur="500"/>
                                        <p:tgtEl>
                                          <p:spTgt spid="18">
                                            <p:txEl>
                                              <p:pRg st="3" end="3"/>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8">
                                            <p:txEl>
                                              <p:pRg st="4" end="4"/>
                                            </p:txEl>
                                          </p:spTgt>
                                        </p:tgtEl>
                                        <p:attrNameLst>
                                          <p:attrName>style.visibility</p:attrName>
                                        </p:attrNameLst>
                                      </p:cBhvr>
                                      <p:to>
                                        <p:strVal val="visible"/>
                                      </p:to>
                                    </p:set>
                                    <p:animEffect transition="in" filter="fade">
                                      <p:cBhvr>
                                        <p:cTn id="28" dur="500"/>
                                        <p:tgtEl>
                                          <p:spTgt spid="18">
                                            <p:txEl>
                                              <p:pRg st="4" end="4"/>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8">
                                            <p:txEl>
                                              <p:pRg st="5" end="5"/>
                                            </p:txEl>
                                          </p:spTgt>
                                        </p:tgtEl>
                                        <p:attrNameLst>
                                          <p:attrName>style.visibility</p:attrName>
                                        </p:attrNameLst>
                                      </p:cBhvr>
                                      <p:to>
                                        <p:strVal val="visible"/>
                                      </p:to>
                                    </p:set>
                                    <p:animEffect transition="in" filter="fade">
                                      <p:cBhvr>
                                        <p:cTn id="31" dur="500"/>
                                        <p:tgtEl>
                                          <p:spTgt spid="18">
                                            <p:txEl>
                                              <p:pRg st="5" end="5"/>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8">
                                            <p:txEl>
                                              <p:pRg st="6" end="6"/>
                                            </p:txEl>
                                          </p:spTgt>
                                        </p:tgtEl>
                                        <p:attrNameLst>
                                          <p:attrName>style.visibility</p:attrName>
                                        </p:attrNameLst>
                                      </p:cBhvr>
                                      <p:to>
                                        <p:strVal val="visible"/>
                                      </p:to>
                                    </p:set>
                                    <p:animEffect transition="in" filter="fade">
                                      <p:cBhvr>
                                        <p:cTn id="34" dur="500"/>
                                        <p:tgtEl>
                                          <p:spTgt spid="1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8"/>
        <p:cNvGrpSpPr/>
        <p:nvPr/>
      </p:nvGrpSpPr>
      <p:grpSpPr>
        <a:xfrm>
          <a:off x="0" y="0"/>
          <a:ext cx="0" cy="0"/>
          <a:chOff x="0" y="0"/>
          <a:chExt cx="0" cy="0"/>
        </a:xfrm>
      </p:grpSpPr>
      <p:sp>
        <p:nvSpPr>
          <p:cNvPr id="1552" name="Google Shape;1552;p45"/>
          <p:cNvSpPr txBox="1">
            <a:spLocks noGrp="1"/>
          </p:cNvSpPr>
          <p:nvPr>
            <p:ph type="title"/>
          </p:nvPr>
        </p:nvSpPr>
        <p:spPr>
          <a:xfrm>
            <a:off x="2744008" y="70927"/>
            <a:ext cx="3655984"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STACK PANEL</a:t>
            </a:r>
            <a:endParaRPr dirty="0"/>
          </a:p>
        </p:txBody>
      </p:sp>
      <p:grpSp>
        <p:nvGrpSpPr>
          <p:cNvPr id="1582" name="Google Shape;1582;p45"/>
          <p:cNvGrpSpPr/>
          <p:nvPr/>
        </p:nvGrpSpPr>
        <p:grpSpPr>
          <a:xfrm>
            <a:off x="1003700" y="2099400"/>
            <a:ext cx="76825" cy="76800"/>
            <a:chOff x="3104875" y="1099400"/>
            <a:chExt cx="76825" cy="76800"/>
          </a:xfrm>
        </p:grpSpPr>
        <p:sp>
          <p:nvSpPr>
            <p:cNvPr id="1583" name="Google Shape;1583;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45"/>
          <p:cNvGrpSpPr/>
          <p:nvPr/>
        </p:nvGrpSpPr>
        <p:grpSpPr>
          <a:xfrm>
            <a:off x="8086050" y="2917325"/>
            <a:ext cx="76825" cy="76800"/>
            <a:chOff x="3104875" y="1099400"/>
            <a:chExt cx="76825" cy="76800"/>
          </a:xfrm>
        </p:grpSpPr>
        <p:sp>
          <p:nvSpPr>
            <p:cNvPr id="1586" name="Google Shape;1586;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45"/>
          <p:cNvGrpSpPr/>
          <p:nvPr/>
        </p:nvGrpSpPr>
        <p:grpSpPr>
          <a:xfrm>
            <a:off x="6180225" y="982400"/>
            <a:ext cx="76825" cy="76800"/>
            <a:chOff x="3104875" y="1099400"/>
            <a:chExt cx="76825" cy="76800"/>
          </a:xfrm>
        </p:grpSpPr>
        <p:sp>
          <p:nvSpPr>
            <p:cNvPr id="1589" name="Google Shape;1589;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91" name="Google Shape;1591;p45"/>
          <p:cNvPicPr preferRelativeResize="0"/>
          <p:nvPr/>
        </p:nvPicPr>
        <p:blipFill rotWithShape="1">
          <a:blip r:embed="rId3">
            <a:alphaModFix/>
          </a:blip>
          <a:srcRect l="22009" r="18455"/>
          <a:stretch/>
        </p:blipFill>
        <p:spPr>
          <a:xfrm rot="-3282827">
            <a:off x="963587" y="779688"/>
            <a:ext cx="652202" cy="616225"/>
          </a:xfrm>
          <a:prstGeom prst="rect">
            <a:avLst/>
          </a:prstGeom>
          <a:noFill/>
          <a:ln>
            <a:noFill/>
          </a:ln>
        </p:spPr>
      </p:pic>
      <p:pic>
        <p:nvPicPr>
          <p:cNvPr id="1592" name="Google Shape;1592;p45"/>
          <p:cNvPicPr preferRelativeResize="0"/>
          <p:nvPr/>
        </p:nvPicPr>
        <p:blipFill rotWithShape="1">
          <a:blip r:embed="rId4">
            <a:alphaModFix/>
          </a:blip>
          <a:srcRect l="24331" t="5721" r="23342" b="4591"/>
          <a:stretch/>
        </p:blipFill>
        <p:spPr>
          <a:xfrm rot="2268302">
            <a:off x="6849112" y="209824"/>
            <a:ext cx="1857374" cy="1790699"/>
          </a:xfrm>
          <a:prstGeom prst="rect">
            <a:avLst/>
          </a:prstGeom>
          <a:noFill/>
          <a:ln>
            <a:noFill/>
          </a:ln>
        </p:spPr>
      </p:pic>
      <p:sp>
        <p:nvSpPr>
          <p:cNvPr id="3" name="Arrow: Right 2">
            <a:extLst>
              <a:ext uri="{FF2B5EF4-FFF2-40B4-BE49-F238E27FC236}">
                <a16:creationId xmlns:a16="http://schemas.microsoft.com/office/drawing/2014/main" id="{BAEC841A-F85B-49D9-3307-A49B4E890290}"/>
              </a:ext>
            </a:extLst>
          </p:cNvPr>
          <p:cNvSpPr/>
          <p:nvPr/>
        </p:nvSpPr>
        <p:spPr>
          <a:xfrm>
            <a:off x="4085393" y="2432693"/>
            <a:ext cx="978408" cy="484632"/>
          </a:xfrm>
          <a:prstGeom prst="rightArrow">
            <a:avLst/>
          </a:prstGeom>
          <a:solidFill>
            <a:srgbClr val="27173A"/>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Google Shape;1304;p38">
            <a:extLst>
              <a:ext uri="{FF2B5EF4-FFF2-40B4-BE49-F238E27FC236}">
                <a16:creationId xmlns:a16="http://schemas.microsoft.com/office/drawing/2014/main" id="{6369A14E-4859-76B8-BCDC-515F8280951E}"/>
              </a:ext>
            </a:extLst>
          </p:cNvPr>
          <p:cNvSpPr txBox="1">
            <a:spLocks/>
          </p:cNvSpPr>
          <p:nvPr/>
        </p:nvSpPr>
        <p:spPr>
          <a:xfrm>
            <a:off x="5301965" y="1531974"/>
            <a:ext cx="3757596" cy="19469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lgn="l"/>
            <a:r>
              <a:rPr lang="en-US" sz="1600" b="1" dirty="0" err="1"/>
              <a:t>Sintaxa</a:t>
            </a:r>
            <a:r>
              <a:rPr lang="en-US" sz="1600" b="1" dirty="0"/>
              <a:t>:</a:t>
            </a:r>
          </a:p>
          <a:p>
            <a:pPr marL="0" indent="0" algn="l"/>
            <a:endParaRPr lang="en-US" sz="1600" dirty="0"/>
          </a:p>
          <a:p>
            <a:pPr marL="0" indent="0" algn="l"/>
            <a:r>
              <a:rPr lang="en-US" sz="1600" dirty="0"/>
              <a:t>&lt;Window&gt;</a:t>
            </a:r>
          </a:p>
          <a:p>
            <a:pPr marL="0" indent="0" algn="l" defTabSz="274320"/>
            <a:r>
              <a:rPr lang="en-US" sz="1600" b="1" dirty="0"/>
              <a:t>	&lt;</a:t>
            </a:r>
            <a:r>
              <a:rPr lang="en-US" sz="1600" b="1" dirty="0" err="1"/>
              <a:t>StackPanel</a:t>
            </a:r>
            <a:r>
              <a:rPr lang="en-US" sz="1600" b="1" dirty="0"/>
              <a:t> Orientation=“…”&gt;</a:t>
            </a:r>
          </a:p>
          <a:p>
            <a:pPr marL="0" indent="0" algn="l" defTabSz="274320"/>
            <a:r>
              <a:rPr lang="en-US" sz="1600" b="1" dirty="0"/>
              <a:t>		…</a:t>
            </a:r>
          </a:p>
          <a:p>
            <a:pPr marL="0" indent="0" algn="l" defTabSz="274320"/>
            <a:r>
              <a:rPr lang="en-US" sz="1600" b="1" dirty="0"/>
              <a:t>	&lt;/</a:t>
            </a:r>
            <a:r>
              <a:rPr lang="en-US" sz="1600" b="1" dirty="0" err="1"/>
              <a:t>StackPanel</a:t>
            </a:r>
            <a:r>
              <a:rPr lang="en-US" sz="1600" b="1" dirty="0"/>
              <a:t>&gt;</a:t>
            </a:r>
          </a:p>
          <a:p>
            <a:pPr marL="0" indent="0" algn="l" defTabSz="274320"/>
            <a:r>
              <a:rPr lang="en-US" sz="1600" dirty="0"/>
              <a:t>&lt;/Window&gt;</a:t>
            </a:r>
          </a:p>
        </p:txBody>
      </p:sp>
      <p:pic>
        <p:nvPicPr>
          <p:cNvPr id="9" name="Picture 8">
            <a:extLst>
              <a:ext uri="{FF2B5EF4-FFF2-40B4-BE49-F238E27FC236}">
                <a16:creationId xmlns:a16="http://schemas.microsoft.com/office/drawing/2014/main" id="{BEACF887-ACA5-3D53-5498-6C31DC1CC589}"/>
              </a:ext>
            </a:extLst>
          </p:cNvPr>
          <p:cNvPicPr>
            <a:picLocks noChangeAspect="1"/>
          </p:cNvPicPr>
          <p:nvPr/>
        </p:nvPicPr>
        <p:blipFill>
          <a:blip r:embed="rId5"/>
          <a:stretch>
            <a:fillRect/>
          </a:stretch>
        </p:blipFill>
        <p:spPr>
          <a:xfrm>
            <a:off x="1289688" y="2215464"/>
            <a:ext cx="2455928" cy="919090"/>
          </a:xfrm>
          <a:prstGeom prst="rect">
            <a:avLst/>
          </a:prstGeom>
        </p:spPr>
      </p:pic>
      <p:sp>
        <p:nvSpPr>
          <p:cNvPr id="10" name="Slide Number Placeholder 9">
            <a:extLst>
              <a:ext uri="{FF2B5EF4-FFF2-40B4-BE49-F238E27FC236}">
                <a16:creationId xmlns:a16="http://schemas.microsoft.com/office/drawing/2014/main" id="{441BA8E1-693A-3806-EDDC-94C930ECDF50}"/>
              </a:ext>
            </a:extLst>
          </p:cNvPr>
          <p:cNvSpPr>
            <a:spLocks noGrp="1"/>
          </p:cNvSpPr>
          <p:nvPr>
            <p:ph type="sldNum" sz="quarter" idx="10"/>
          </p:nvPr>
        </p:nvSpPr>
        <p:spPr/>
        <p:txBody>
          <a:bodyPr/>
          <a:lstStyle/>
          <a:p>
            <a:fld id="{D767A432-56F1-4561-B8A0-0D279E9F06ED}" type="slidenum">
              <a:rPr lang="en-US" smtClean="0"/>
              <a:t>9</a:t>
            </a:fld>
            <a:endParaRPr lang="en-US"/>
          </a:p>
        </p:txBody>
      </p:sp>
    </p:spTree>
    <p:extLst>
      <p:ext uri="{BB962C8B-B14F-4D97-AF65-F5344CB8AC3E}">
        <p14:creationId xmlns:p14="http://schemas.microsoft.com/office/powerpoint/2010/main" val="86531609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fade">
                                      <p:cBhvr>
                                        <p:cTn id="17" dur="500"/>
                                        <p:tgtEl>
                                          <p:spTgt spid="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2" end="2"/>
                                            </p:txEl>
                                          </p:spTgt>
                                        </p:tgtEl>
                                        <p:attrNameLst>
                                          <p:attrName>style.visibility</p:attrName>
                                        </p:attrNameLst>
                                      </p:cBhvr>
                                      <p:to>
                                        <p:strVal val="visible"/>
                                      </p:to>
                                    </p:set>
                                    <p:animEffect transition="in" filter="fade">
                                      <p:cBhvr>
                                        <p:cTn id="22" dur="500"/>
                                        <p:tgtEl>
                                          <p:spTgt spid="7">
                                            <p:txEl>
                                              <p:pRg st="2" end="2"/>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Effect transition="in" filter="fade">
                                      <p:cBhvr>
                                        <p:cTn id="25" dur="500"/>
                                        <p:tgtEl>
                                          <p:spTgt spid="7">
                                            <p:txEl>
                                              <p:pRg st="3" end="3"/>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7">
                                            <p:txEl>
                                              <p:pRg st="4" end="4"/>
                                            </p:txEl>
                                          </p:spTgt>
                                        </p:tgtEl>
                                        <p:attrNameLst>
                                          <p:attrName>style.visibility</p:attrName>
                                        </p:attrNameLst>
                                      </p:cBhvr>
                                      <p:to>
                                        <p:strVal val="visible"/>
                                      </p:to>
                                    </p:set>
                                    <p:animEffect transition="in" filter="fade">
                                      <p:cBhvr>
                                        <p:cTn id="28" dur="500"/>
                                        <p:tgtEl>
                                          <p:spTgt spid="7">
                                            <p:txEl>
                                              <p:pRg st="4" end="4"/>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7">
                                            <p:txEl>
                                              <p:pRg st="5" end="5"/>
                                            </p:txEl>
                                          </p:spTgt>
                                        </p:tgtEl>
                                        <p:attrNameLst>
                                          <p:attrName>style.visibility</p:attrName>
                                        </p:attrNameLst>
                                      </p:cBhvr>
                                      <p:to>
                                        <p:strVal val="visible"/>
                                      </p:to>
                                    </p:set>
                                    <p:animEffect transition="in" filter="fade">
                                      <p:cBhvr>
                                        <p:cTn id="31" dur="500"/>
                                        <p:tgtEl>
                                          <p:spTgt spid="7">
                                            <p:txEl>
                                              <p:pRg st="5" end="5"/>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7">
                                            <p:txEl>
                                              <p:pRg st="6" end="6"/>
                                            </p:txEl>
                                          </p:spTgt>
                                        </p:tgtEl>
                                        <p:attrNameLst>
                                          <p:attrName>style.visibility</p:attrName>
                                        </p:attrNameLst>
                                      </p:cBhvr>
                                      <p:to>
                                        <p:strVal val="visible"/>
                                      </p:to>
                                    </p:set>
                                    <p:animEffect transition="in" filter="fade">
                                      <p:cBhvr>
                                        <p:cTn id="34"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731</TotalTime>
  <Words>478</Words>
  <Application>Microsoft Office PowerPoint</Application>
  <PresentationFormat>On-screen Show (16:9)</PresentationFormat>
  <Paragraphs>111</Paragraphs>
  <Slides>15</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Anaheim</vt:lpstr>
      <vt:lpstr>-apple-system</vt:lpstr>
      <vt:lpstr>Arial</vt:lpstr>
      <vt:lpstr>Bebas Neue</vt:lpstr>
      <vt:lpstr>Montserrat</vt:lpstr>
      <vt:lpstr>Montserrat Black</vt:lpstr>
      <vt:lpstr>Nunito Light</vt:lpstr>
      <vt:lpstr>Artificial Intelligence (AI) Technology Consulting by Slidesgo</vt:lpstr>
      <vt:lpstr>WPF PANELS Proiect medii vizuale de programare</vt:lpstr>
      <vt:lpstr>CUPRINS</vt:lpstr>
      <vt:lpstr>01</vt:lpstr>
      <vt:lpstr>WPF PANEL</vt:lpstr>
      <vt:lpstr>02</vt:lpstr>
      <vt:lpstr>TIPURI DE WPF PANELS</vt:lpstr>
      <vt:lpstr>CANVAS</vt:lpstr>
      <vt:lpstr>WRAP PANEL</vt:lpstr>
      <vt:lpstr>STACK PANEL</vt:lpstr>
      <vt:lpstr>DOCK PANEL</vt:lpstr>
      <vt:lpstr>PowerPoint Presentation</vt:lpstr>
      <vt:lpstr>PowerPoint Presentation</vt:lpstr>
      <vt:lpstr>PowerPoint Presentation</vt:lpstr>
      <vt:lpstr>DESKTOP APPLICATION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WPF PANELS Proiect medii vizuale de programare</dc:title>
  <cp:lastModifiedBy>Dobre Cosmin</cp:lastModifiedBy>
  <cp:revision>26</cp:revision>
  <dcterms:modified xsi:type="dcterms:W3CDTF">2023-02-27T16:19:16Z</dcterms:modified>
</cp:coreProperties>
</file>